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  <p:sldMasterId id="2147483661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</p:sldIdLst>
  <p:sldSz cy="10288575" cx="18288000"/>
  <p:notesSz cx="6858000" cy="9144000"/>
  <p:embeddedFontLst>
    <p:embeddedFont>
      <p:font typeface="Arial Black"/>
      <p:regular r:id="rId2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24" roundtripDataSignature="AMtx7mgoruaOdHuWyjMuyrBR5XIhNkdtz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22" Type="http://schemas.openxmlformats.org/officeDocument/2006/relationships/slide" Target="slides/slide17.xml"/><Relationship Id="rId10" Type="http://schemas.openxmlformats.org/officeDocument/2006/relationships/slide" Target="slides/slide5.xml"/><Relationship Id="rId21" Type="http://schemas.openxmlformats.org/officeDocument/2006/relationships/slide" Target="slides/slide16.xml"/><Relationship Id="rId13" Type="http://schemas.openxmlformats.org/officeDocument/2006/relationships/slide" Target="slides/slide8.xml"/><Relationship Id="rId24" Type="http://customschemas.google.com/relationships/presentationmetadata" Target="metadata"/><Relationship Id="rId12" Type="http://schemas.openxmlformats.org/officeDocument/2006/relationships/slide" Target="slides/slide7.xml"/><Relationship Id="rId23" Type="http://schemas.openxmlformats.org/officeDocument/2006/relationships/font" Target="fonts/ArialBlack-regular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6000" y="812520"/>
            <a:ext cx="7127280" cy="400896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 txBox="1"/>
          <p:nvPr>
            <p:ph idx="3"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" name="Google Shape;6;n"/>
          <p:cNvSpPr txBox="1"/>
          <p:nvPr>
            <p:ph idx="10"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b="0" i="0" sz="14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b="0" i="0" sz="14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fld id="{00000000-1234-1234-1234-123412341234}" type="slidenum">
              <a:rPr b="0" i="0" lang="it-IT" sz="14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1:notes"/>
          <p:cNvSpPr/>
          <p:nvPr>
            <p:ph idx="2" type="sldImg"/>
          </p:nvPr>
        </p:nvSpPr>
        <p:spPr>
          <a:xfrm>
            <a:off x="217488" y="812800"/>
            <a:ext cx="7124700" cy="400843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13" name="Google Shape;213;p1:notes"/>
          <p:cNvSpPr txBox="1"/>
          <p:nvPr>
            <p:ph idx="1"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14" name="Google Shape;214;p1:notes"/>
          <p:cNvSpPr txBox="1"/>
          <p:nvPr>
            <p:ph idx="12"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fld id="{00000000-1234-1234-1234-123412341234}" type="slidenum">
              <a:rPr b="0" lang="it-IT" sz="1400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b="0" sz="1400" strike="noStrik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2c5fd37413d_0_21:notes"/>
          <p:cNvSpPr/>
          <p:nvPr>
            <p:ph idx="2" type="sldImg"/>
          </p:nvPr>
        </p:nvSpPr>
        <p:spPr>
          <a:xfrm>
            <a:off x="216000" y="812520"/>
            <a:ext cx="7127400" cy="4008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" name="Google Shape;277;g2c5fd37413d_0_21:notes"/>
          <p:cNvSpPr txBox="1"/>
          <p:nvPr>
            <p:ph idx="1" type="body"/>
          </p:nvPr>
        </p:nvSpPr>
        <p:spPr>
          <a:xfrm>
            <a:off x="756000" y="5078520"/>
            <a:ext cx="6047700" cy="4811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8" name="Google Shape;278;g2c5fd37413d_0_21:notes"/>
          <p:cNvSpPr txBox="1"/>
          <p:nvPr>
            <p:ph idx="12" type="sldNum"/>
          </p:nvPr>
        </p:nvSpPr>
        <p:spPr>
          <a:xfrm>
            <a:off x="4278960" y="10157400"/>
            <a:ext cx="3280800" cy="5343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15:notes"/>
          <p:cNvSpPr txBox="1"/>
          <p:nvPr>
            <p:ph idx="1"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84" name="Google Shape;284;p15:notes"/>
          <p:cNvSpPr/>
          <p:nvPr>
            <p:ph idx="2" type="sldImg"/>
          </p:nvPr>
        </p:nvSpPr>
        <p:spPr>
          <a:xfrm>
            <a:off x="216000" y="812520"/>
            <a:ext cx="7127280" cy="400896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2c5fd37413d_0_64:notes"/>
          <p:cNvSpPr/>
          <p:nvPr>
            <p:ph idx="2" type="sldImg"/>
          </p:nvPr>
        </p:nvSpPr>
        <p:spPr>
          <a:xfrm>
            <a:off x="216000" y="812520"/>
            <a:ext cx="7127400" cy="4008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0" name="Google Shape;290;g2c5fd37413d_0_64:notes"/>
          <p:cNvSpPr txBox="1"/>
          <p:nvPr>
            <p:ph idx="1" type="body"/>
          </p:nvPr>
        </p:nvSpPr>
        <p:spPr>
          <a:xfrm>
            <a:off x="756000" y="5078520"/>
            <a:ext cx="6047700" cy="4811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1" name="Google Shape;291;g2c5fd37413d_0_64:notes"/>
          <p:cNvSpPr txBox="1"/>
          <p:nvPr>
            <p:ph idx="12" type="sldNum"/>
          </p:nvPr>
        </p:nvSpPr>
        <p:spPr>
          <a:xfrm>
            <a:off x="4278960" y="10157400"/>
            <a:ext cx="3280800" cy="5343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2c5fd37413d_0_44:notes"/>
          <p:cNvSpPr/>
          <p:nvPr>
            <p:ph idx="2" type="sldImg"/>
          </p:nvPr>
        </p:nvSpPr>
        <p:spPr>
          <a:xfrm>
            <a:off x="216000" y="812520"/>
            <a:ext cx="7127400" cy="4008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7" name="Google Shape;297;g2c5fd37413d_0_44:notes"/>
          <p:cNvSpPr txBox="1"/>
          <p:nvPr>
            <p:ph idx="1" type="body"/>
          </p:nvPr>
        </p:nvSpPr>
        <p:spPr>
          <a:xfrm>
            <a:off x="756000" y="5078520"/>
            <a:ext cx="6047700" cy="4811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8" name="Google Shape;298;g2c5fd37413d_0_44:notes"/>
          <p:cNvSpPr txBox="1"/>
          <p:nvPr>
            <p:ph idx="12" type="sldNum"/>
          </p:nvPr>
        </p:nvSpPr>
        <p:spPr>
          <a:xfrm>
            <a:off x="4278960" y="10157400"/>
            <a:ext cx="3280800" cy="5343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2c5fd37413d_0_73:notes"/>
          <p:cNvSpPr/>
          <p:nvPr>
            <p:ph idx="2" type="sldImg"/>
          </p:nvPr>
        </p:nvSpPr>
        <p:spPr>
          <a:xfrm>
            <a:off x="216000" y="812520"/>
            <a:ext cx="7127400" cy="4008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2c5fd37413d_0_73:notes"/>
          <p:cNvSpPr txBox="1"/>
          <p:nvPr>
            <p:ph idx="1" type="body"/>
          </p:nvPr>
        </p:nvSpPr>
        <p:spPr>
          <a:xfrm>
            <a:off x="756000" y="5078520"/>
            <a:ext cx="6047700" cy="4811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5" name="Google Shape;305;g2c5fd37413d_0_73:notes"/>
          <p:cNvSpPr txBox="1"/>
          <p:nvPr>
            <p:ph idx="12" type="sldNum"/>
          </p:nvPr>
        </p:nvSpPr>
        <p:spPr>
          <a:xfrm>
            <a:off x="4278960" y="10157400"/>
            <a:ext cx="3280800" cy="5343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g2c5fd37413d_0_81:notes"/>
          <p:cNvSpPr/>
          <p:nvPr>
            <p:ph idx="2" type="sldImg"/>
          </p:nvPr>
        </p:nvSpPr>
        <p:spPr>
          <a:xfrm>
            <a:off x="216000" y="812520"/>
            <a:ext cx="7127400" cy="4008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1" name="Google Shape;311;g2c5fd37413d_0_81:notes"/>
          <p:cNvSpPr txBox="1"/>
          <p:nvPr>
            <p:ph idx="1" type="body"/>
          </p:nvPr>
        </p:nvSpPr>
        <p:spPr>
          <a:xfrm>
            <a:off x="756000" y="5078520"/>
            <a:ext cx="6047700" cy="4811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2" name="Google Shape;312;g2c5fd37413d_0_81:notes"/>
          <p:cNvSpPr txBox="1"/>
          <p:nvPr>
            <p:ph idx="12" type="sldNum"/>
          </p:nvPr>
        </p:nvSpPr>
        <p:spPr>
          <a:xfrm>
            <a:off x="4278960" y="10157400"/>
            <a:ext cx="3280800" cy="5343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2c60be828f7_0_0:notes"/>
          <p:cNvSpPr/>
          <p:nvPr>
            <p:ph idx="2" type="sldImg"/>
          </p:nvPr>
        </p:nvSpPr>
        <p:spPr>
          <a:xfrm>
            <a:off x="216000" y="812520"/>
            <a:ext cx="7127400" cy="4008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" name="Google Shape;318;g2c60be828f7_0_0:notes"/>
          <p:cNvSpPr txBox="1"/>
          <p:nvPr>
            <p:ph idx="1" type="body"/>
          </p:nvPr>
        </p:nvSpPr>
        <p:spPr>
          <a:xfrm>
            <a:off x="756000" y="5078520"/>
            <a:ext cx="6047700" cy="4811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9" name="Google Shape;319;g2c60be828f7_0_0:notes"/>
          <p:cNvSpPr txBox="1"/>
          <p:nvPr>
            <p:ph idx="12" type="sldNum"/>
          </p:nvPr>
        </p:nvSpPr>
        <p:spPr>
          <a:xfrm>
            <a:off x="4278960" y="10157400"/>
            <a:ext cx="3280800" cy="5343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19:notes"/>
          <p:cNvSpPr/>
          <p:nvPr>
            <p:ph idx="2" type="sldImg"/>
          </p:nvPr>
        </p:nvSpPr>
        <p:spPr>
          <a:xfrm>
            <a:off x="687388" y="1143000"/>
            <a:ext cx="5480050" cy="30829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24" name="Google Shape;324;p19:notes"/>
          <p:cNvSpPr txBox="1"/>
          <p:nvPr>
            <p:ph idx="1" type="body"/>
          </p:nvPr>
        </p:nvSpPr>
        <p:spPr>
          <a:xfrm>
            <a:off x="685800" y="4400640"/>
            <a:ext cx="5482800" cy="35971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216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b="0" lang="it-IT" sz="1200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 the end of the presentation - </a:t>
            </a:r>
            <a:r>
              <a:rPr b="1" lang="it-IT" sz="1200" strike="noStrike">
                <a:solidFill>
                  <a:srgbClr val="4D5156"/>
                </a:solidFill>
                <a:latin typeface="arial"/>
                <a:ea typeface="arial"/>
                <a:cs typeface="arial"/>
                <a:sym typeface="arial"/>
              </a:rPr>
              <a:t>5-10 minutes for Q&amp;A.</a:t>
            </a:r>
            <a:endParaRPr b="0" sz="12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216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sz="18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5" name="Google Shape;325;p19:notes"/>
          <p:cNvSpPr txBox="1"/>
          <p:nvPr>
            <p:ph idx="12" type="sldNum"/>
          </p:nvPr>
        </p:nvSpPr>
        <p:spPr>
          <a:xfrm>
            <a:off x="3884760" y="8685360"/>
            <a:ext cx="2968200" cy="45504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fld id="{00000000-1234-1234-1234-123412341234}" type="slidenum">
              <a:rPr b="0" lang="it-IT" sz="1400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b="0" sz="1400" strike="noStrik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2:notes"/>
          <p:cNvSpPr txBox="1"/>
          <p:nvPr>
            <p:ph idx="1"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23" name="Google Shape;223;p2:notes"/>
          <p:cNvSpPr/>
          <p:nvPr>
            <p:ph idx="2" type="sldImg"/>
          </p:nvPr>
        </p:nvSpPr>
        <p:spPr>
          <a:xfrm>
            <a:off x="216000" y="812520"/>
            <a:ext cx="7127280" cy="400896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:notes"/>
          <p:cNvSpPr txBox="1"/>
          <p:nvPr>
            <p:ph idx="1"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30" name="Google Shape;230;p3:notes"/>
          <p:cNvSpPr/>
          <p:nvPr>
            <p:ph idx="2" type="sldImg"/>
          </p:nvPr>
        </p:nvSpPr>
        <p:spPr>
          <a:xfrm>
            <a:off x="216000" y="812520"/>
            <a:ext cx="7127280" cy="400896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4:notes"/>
          <p:cNvSpPr txBox="1"/>
          <p:nvPr>
            <p:ph idx="1"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36" name="Google Shape;236;p4:notes"/>
          <p:cNvSpPr/>
          <p:nvPr>
            <p:ph idx="2" type="sldImg"/>
          </p:nvPr>
        </p:nvSpPr>
        <p:spPr>
          <a:xfrm>
            <a:off x="216000" y="812520"/>
            <a:ext cx="7127280" cy="400896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6:notes"/>
          <p:cNvSpPr txBox="1"/>
          <p:nvPr>
            <p:ph idx="1"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42" name="Google Shape;242;p6:notes"/>
          <p:cNvSpPr/>
          <p:nvPr>
            <p:ph idx="2" type="sldImg"/>
          </p:nvPr>
        </p:nvSpPr>
        <p:spPr>
          <a:xfrm>
            <a:off x="216000" y="812520"/>
            <a:ext cx="7127280" cy="400896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7:notes"/>
          <p:cNvSpPr txBox="1"/>
          <p:nvPr>
            <p:ph idx="1"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48" name="Google Shape;248;p7:notes"/>
          <p:cNvSpPr/>
          <p:nvPr>
            <p:ph idx="2" type="sldImg"/>
          </p:nvPr>
        </p:nvSpPr>
        <p:spPr>
          <a:xfrm>
            <a:off x="216000" y="812520"/>
            <a:ext cx="7127280" cy="400896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8:notes"/>
          <p:cNvSpPr txBox="1"/>
          <p:nvPr>
            <p:ph idx="1"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55" name="Google Shape;255;p8:notes"/>
          <p:cNvSpPr/>
          <p:nvPr>
            <p:ph idx="2" type="sldImg"/>
          </p:nvPr>
        </p:nvSpPr>
        <p:spPr>
          <a:xfrm>
            <a:off x="216000" y="812520"/>
            <a:ext cx="7127280" cy="400896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2c5fd37413d_0_8:notes"/>
          <p:cNvSpPr txBox="1"/>
          <p:nvPr>
            <p:ph idx="1" type="body"/>
          </p:nvPr>
        </p:nvSpPr>
        <p:spPr>
          <a:xfrm>
            <a:off x="756000" y="5078520"/>
            <a:ext cx="6047700" cy="4811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61" name="Google Shape;261;g2c5fd37413d_0_8:notes"/>
          <p:cNvSpPr/>
          <p:nvPr>
            <p:ph idx="2" type="sldImg"/>
          </p:nvPr>
        </p:nvSpPr>
        <p:spPr>
          <a:xfrm>
            <a:off x="216000" y="812520"/>
            <a:ext cx="7127400" cy="4008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2c5fd37413d_0_29:notes"/>
          <p:cNvSpPr/>
          <p:nvPr>
            <p:ph idx="2" type="sldImg"/>
          </p:nvPr>
        </p:nvSpPr>
        <p:spPr>
          <a:xfrm>
            <a:off x="216000" y="812520"/>
            <a:ext cx="7127400" cy="4008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8" name="Google Shape;268;g2c5fd37413d_0_29:notes"/>
          <p:cNvSpPr txBox="1"/>
          <p:nvPr>
            <p:ph idx="1" type="body"/>
          </p:nvPr>
        </p:nvSpPr>
        <p:spPr>
          <a:xfrm>
            <a:off x="756000" y="5078520"/>
            <a:ext cx="6047700" cy="4811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9" name="Google Shape;269;g2c5fd37413d_0_29:notes"/>
          <p:cNvSpPr txBox="1"/>
          <p:nvPr>
            <p:ph idx="12" type="sldNum"/>
          </p:nvPr>
        </p:nvSpPr>
        <p:spPr>
          <a:xfrm>
            <a:off x="4278960" y="10157400"/>
            <a:ext cx="3280800" cy="5343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x">
  <p:cSld name="TITLE_AND_BODY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21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21"/>
          <p:cNvSpPr txBox="1"/>
          <p:nvPr>
            <p:ph idx="1" type="subTitle"/>
          </p:nvPr>
        </p:nvSpPr>
        <p:spPr>
          <a:xfrm>
            <a:off x="914400" y="2407320"/>
            <a:ext cx="16458840" cy="5966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" name="Google Shape;29;p21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21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31" name="Google Shape;31;p21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 over Content" type="objOverTx">
  <p:cSld name="OBJECT_OVER_TEXT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32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32"/>
          <p:cNvSpPr txBox="1"/>
          <p:nvPr>
            <p:ph idx="1" type="body"/>
          </p:nvPr>
        </p:nvSpPr>
        <p:spPr>
          <a:xfrm>
            <a:off x="914400" y="2407320"/>
            <a:ext cx="1645884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6" name="Google Shape;86;p32"/>
          <p:cNvSpPr txBox="1"/>
          <p:nvPr>
            <p:ph idx="2" type="body"/>
          </p:nvPr>
        </p:nvSpPr>
        <p:spPr>
          <a:xfrm>
            <a:off x="914400" y="5523840"/>
            <a:ext cx="1645884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7" name="Google Shape;87;p32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32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89" name="Google Shape;89;p32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4 Content" type="fourObj">
  <p:cSld name="FOUR_OBJECTS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3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33"/>
          <p:cNvSpPr txBox="1"/>
          <p:nvPr>
            <p:ph idx="1" type="body"/>
          </p:nvPr>
        </p:nvSpPr>
        <p:spPr>
          <a:xfrm>
            <a:off x="914400" y="240732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3" name="Google Shape;93;p33"/>
          <p:cNvSpPr txBox="1"/>
          <p:nvPr>
            <p:ph idx="2" type="body"/>
          </p:nvPr>
        </p:nvSpPr>
        <p:spPr>
          <a:xfrm>
            <a:off x="9348120" y="240732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4" name="Google Shape;94;p33"/>
          <p:cNvSpPr txBox="1"/>
          <p:nvPr>
            <p:ph idx="3" type="body"/>
          </p:nvPr>
        </p:nvSpPr>
        <p:spPr>
          <a:xfrm>
            <a:off x="914400" y="552384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5" name="Google Shape;95;p33"/>
          <p:cNvSpPr txBox="1"/>
          <p:nvPr>
            <p:ph idx="4" type="body"/>
          </p:nvPr>
        </p:nvSpPr>
        <p:spPr>
          <a:xfrm>
            <a:off x="9348120" y="552384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6" name="Google Shape;96;p33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" name="Google Shape;97;p33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98" name="Google Shape;98;p33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6 Content">
  <p:cSld name="Title, 6 Content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34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34"/>
          <p:cNvSpPr txBox="1"/>
          <p:nvPr>
            <p:ph idx="1" type="body"/>
          </p:nvPr>
        </p:nvSpPr>
        <p:spPr>
          <a:xfrm>
            <a:off x="914400" y="2407320"/>
            <a:ext cx="529956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2" name="Google Shape;102;p34"/>
          <p:cNvSpPr txBox="1"/>
          <p:nvPr>
            <p:ph idx="2" type="body"/>
          </p:nvPr>
        </p:nvSpPr>
        <p:spPr>
          <a:xfrm>
            <a:off x="6479280" y="2407320"/>
            <a:ext cx="529956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3" name="Google Shape;103;p34"/>
          <p:cNvSpPr txBox="1"/>
          <p:nvPr>
            <p:ph idx="3" type="body"/>
          </p:nvPr>
        </p:nvSpPr>
        <p:spPr>
          <a:xfrm>
            <a:off x="12044160" y="2407320"/>
            <a:ext cx="529956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4" name="Google Shape;104;p34"/>
          <p:cNvSpPr txBox="1"/>
          <p:nvPr>
            <p:ph idx="4" type="body"/>
          </p:nvPr>
        </p:nvSpPr>
        <p:spPr>
          <a:xfrm>
            <a:off x="914400" y="5523840"/>
            <a:ext cx="529956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5" name="Google Shape;105;p34"/>
          <p:cNvSpPr txBox="1"/>
          <p:nvPr>
            <p:ph idx="5" type="body"/>
          </p:nvPr>
        </p:nvSpPr>
        <p:spPr>
          <a:xfrm>
            <a:off x="6479280" y="5523840"/>
            <a:ext cx="529956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6" name="Google Shape;106;p34"/>
          <p:cNvSpPr txBox="1"/>
          <p:nvPr>
            <p:ph idx="6" type="body"/>
          </p:nvPr>
        </p:nvSpPr>
        <p:spPr>
          <a:xfrm>
            <a:off x="12044160" y="5523840"/>
            <a:ext cx="529956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7" name="Google Shape;107;p34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" name="Google Shape;108;p34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109" name="Google Shape;109;p34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Slide" type="blank">
  <p:cSld name="BLANK"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4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9" name="Google Shape;129;p24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130" name="Google Shape;130;p24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x">
  <p:cSld name="TITLE_AND_BODY"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35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3" name="Google Shape;133;p35"/>
          <p:cNvSpPr txBox="1"/>
          <p:nvPr>
            <p:ph idx="1" type="subTitle"/>
          </p:nvPr>
        </p:nvSpPr>
        <p:spPr>
          <a:xfrm>
            <a:off x="914400" y="2407320"/>
            <a:ext cx="16458840" cy="5966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4" name="Google Shape;134;p35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35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136" name="Google Shape;136;p35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" type="obj">
  <p:cSld name="OBJECT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36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p36"/>
          <p:cNvSpPr txBox="1"/>
          <p:nvPr>
            <p:ph idx="1" type="body"/>
          </p:nvPr>
        </p:nvSpPr>
        <p:spPr>
          <a:xfrm>
            <a:off x="914400" y="2407320"/>
            <a:ext cx="16458840" cy="59666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0" name="Google Shape;140;p36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1" name="Google Shape;141;p36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142" name="Google Shape;142;p36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" type="twoObj">
  <p:cSld name="TWO_OBJECTS"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37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5" name="Google Shape;145;p37"/>
          <p:cNvSpPr txBox="1"/>
          <p:nvPr>
            <p:ph idx="1" type="body"/>
          </p:nvPr>
        </p:nvSpPr>
        <p:spPr>
          <a:xfrm>
            <a:off x="914400" y="2407320"/>
            <a:ext cx="8031600" cy="59666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6" name="Google Shape;146;p37"/>
          <p:cNvSpPr txBox="1"/>
          <p:nvPr>
            <p:ph idx="2" type="body"/>
          </p:nvPr>
        </p:nvSpPr>
        <p:spPr>
          <a:xfrm>
            <a:off x="9348120" y="2407320"/>
            <a:ext cx="8031600" cy="59666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7" name="Google Shape;147;p37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8" name="Google Shape;148;p37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149" name="Google Shape;149;p37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38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2" name="Google Shape;152;p38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3" name="Google Shape;153;p38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154" name="Google Shape;154;p38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ed Text" type="objOnly">
  <p:cSld name="OBJECT_ONLY"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39"/>
          <p:cNvSpPr txBox="1"/>
          <p:nvPr>
            <p:ph idx="1" type="subTitle"/>
          </p:nvPr>
        </p:nvSpPr>
        <p:spPr>
          <a:xfrm>
            <a:off x="914400" y="410400"/>
            <a:ext cx="16458840" cy="79628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7" name="Google Shape;157;p39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8" name="Google Shape;158;p39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159" name="Google Shape;159;p39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 and Content" type="twoObjAndObj">
  <p:cSld name="TWO_OBJECTS_AND_OBJECT"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40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2" name="Google Shape;162;p40"/>
          <p:cNvSpPr txBox="1"/>
          <p:nvPr>
            <p:ph idx="1" type="body"/>
          </p:nvPr>
        </p:nvSpPr>
        <p:spPr>
          <a:xfrm>
            <a:off x="914400" y="240732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3" name="Google Shape;163;p40"/>
          <p:cNvSpPr txBox="1"/>
          <p:nvPr>
            <p:ph idx="2" type="body"/>
          </p:nvPr>
        </p:nvSpPr>
        <p:spPr>
          <a:xfrm>
            <a:off x="9348120" y="2407320"/>
            <a:ext cx="8031600" cy="59666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4" name="Google Shape;164;p40"/>
          <p:cNvSpPr txBox="1"/>
          <p:nvPr>
            <p:ph idx="3" type="body"/>
          </p:nvPr>
        </p:nvSpPr>
        <p:spPr>
          <a:xfrm>
            <a:off x="914400" y="552384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5" name="Google Shape;165;p40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6" name="Google Shape;166;p40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167" name="Google Shape;167;p40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Slide" type="blank">
  <p:cSld name="BLANK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2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22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35" name="Google Shape;35;p22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Content and 2 Content" type="objAndTwoObj">
  <p:cSld name="OBJECT_AND_TWO_OBJECTS"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41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0" name="Google Shape;170;p41"/>
          <p:cNvSpPr txBox="1"/>
          <p:nvPr>
            <p:ph idx="1" type="body"/>
          </p:nvPr>
        </p:nvSpPr>
        <p:spPr>
          <a:xfrm>
            <a:off x="914400" y="2407320"/>
            <a:ext cx="8031600" cy="59666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1" name="Google Shape;171;p41"/>
          <p:cNvSpPr txBox="1"/>
          <p:nvPr>
            <p:ph idx="2" type="body"/>
          </p:nvPr>
        </p:nvSpPr>
        <p:spPr>
          <a:xfrm>
            <a:off x="9348120" y="240732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2" name="Google Shape;172;p41"/>
          <p:cNvSpPr txBox="1"/>
          <p:nvPr>
            <p:ph idx="3" type="body"/>
          </p:nvPr>
        </p:nvSpPr>
        <p:spPr>
          <a:xfrm>
            <a:off x="9348120" y="552384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3" name="Google Shape;173;p41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4" name="Google Shape;174;p41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175" name="Google Shape;175;p41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 over Content" type="twoObjOverTx">
  <p:cSld name="TWO_OBJECTS_OVER_TEXT"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42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8" name="Google Shape;178;p42"/>
          <p:cNvSpPr txBox="1"/>
          <p:nvPr>
            <p:ph idx="1" type="body"/>
          </p:nvPr>
        </p:nvSpPr>
        <p:spPr>
          <a:xfrm>
            <a:off x="914400" y="240732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9" name="Google Shape;179;p42"/>
          <p:cNvSpPr txBox="1"/>
          <p:nvPr>
            <p:ph idx="2" type="body"/>
          </p:nvPr>
        </p:nvSpPr>
        <p:spPr>
          <a:xfrm>
            <a:off x="9348120" y="240732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0" name="Google Shape;180;p42"/>
          <p:cNvSpPr txBox="1"/>
          <p:nvPr>
            <p:ph idx="3" type="body"/>
          </p:nvPr>
        </p:nvSpPr>
        <p:spPr>
          <a:xfrm>
            <a:off x="914400" y="5523840"/>
            <a:ext cx="1645884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1" name="Google Shape;181;p42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2" name="Google Shape;182;p42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183" name="Google Shape;183;p42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 over Content" type="objOverTx">
  <p:cSld name="OBJECT_OVER_TEXT"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43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6" name="Google Shape;186;p43"/>
          <p:cNvSpPr txBox="1"/>
          <p:nvPr>
            <p:ph idx="1" type="body"/>
          </p:nvPr>
        </p:nvSpPr>
        <p:spPr>
          <a:xfrm>
            <a:off x="914400" y="2407320"/>
            <a:ext cx="1645884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7" name="Google Shape;187;p43"/>
          <p:cNvSpPr txBox="1"/>
          <p:nvPr>
            <p:ph idx="2" type="body"/>
          </p:nvPr>
        </p:nvSpPr>
        <p:spPr>
          <a:xfrm>
            <a:off x="914400" y="5523840"/>
            <a:ext cx="1645884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8" name="Google Shape;188;p43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9" name="Google Shape;189;p43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190" name="Google Shape;190;p43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4 Content" type="fourObj">
  <p:cSld name="FOUR_OBJECTS"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44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3" name="Google Shape;193;p44"/>
          <p:cNvSpPr txBox="1"/>
          <p:nvPr>
            <p:ph idx="1" type="body"/>
          </p:nvPr>
        </p:nvSpPr>
        <p:spPr>
          <a:xfrm>
            <a:off x="914400" y="240732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4" name="Google Shape;194;p44"/>
          <p:cNvSpPr txBox="1"/>
          <p:nvPr>
            <p:ph idx="2" type="body"/>
          </p:nvPr>
        </p:nvSpPr>
        <p:spPr>
          <a:xfrm>
            <a:off x="9348120" y="240732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5" name="Google Shape;195;p44"/>
          <p:cNvSpPr txBox="1"/>
          <p:nvPr>
            <p:ph idx="3" type="body"/>
          </p:nvPr>
        </p:nvSpPr>
        <p:spPr>
          <a:xfrm>
            <a:off x="914400" y="552384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6" name="Google Shape;196;p44"/>
          <p:cNvSpPr txBox="1"/>
          <p:nvPr>
            <p:ph idx="4" type="body"/>
          </p:nvPr>
        </p:nvSpPr>
        <p:spPr>
          <a:xfrm>
            <a:off x="9348120" y="552384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7" name="Google Shape;197;p44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8" name="Google Shape;198;p44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199" name="Google Shape;199;p44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6 Content">
  <p:cSld name="Title, 6 Content"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45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2" name="Google Shape;202;p45"/>
          <p:cNvSpPr txBox="1"/>
          <p:nvPr>
            <p:ph idx="1" type="body"/>
          </p:nvPr>
        </p:nvSpPr>
        <p:spPr>
          <a:xfrm>
            <a:off x="914400" y="2407320"/>
            <a:ext cx="529956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3" name="Google Shape;203;p45"/>
          <p:cNvSpPr txBox="1"/>
          <p:nvPr>
            <p:ph idx="2" type="body"/>
          </p:nvPr>
        </p:nvSpPr>
        <p:spPr>
          <a:xfrm>
            <a:off x="6479280" y="2407320"/>
            <a:ext cx="529956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4" name="Google Shape;204;p45"/>
          <p:cNvSpPr txBox="1"/>
          <p:nvPr>
            <p:ph idx="3" type="body"/>
          </p:nvPr>
        </p:nvSpPr>
        <p:spPr>
          <a:xfrm>
            <a:off x="12044160" y="2407320"/>
            <a:ext cx="529956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5" name="Google Shape;205;p45"/>
          <p:cNvSpPr txBox="1"/>
          <p:nvPr>
            <p:ph idx="4" type="body"/>
          </p:nvPr>
        </p:nvSpPr>
        <p:spPr>
          <a:xfrm>
            <a:off x="914400" y="5523840"/>
            <a:ext cx="529956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6" name="Google Shape;206;p45"/>
          <p:cNvSpPr txBox="1"/>
          <p:nvPr>
            <p:ph idx="5" type="body"/>
          </p:nvPr>
        </p:nvSpPr>
        <p:spPr>
          <a:xfrm>
            <a:off x="6479280" y="5523840"/>
            <a:ext cx="529956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7" name="Google Shape;207;p45"/>
          <p:cNvSpPr txBox="1"/>
          <p:nvPr>
            <p:ph idx="6" type="body"/>
          </p:nvPr>
        </p:nvSpPr>
        <p:spPr>
          <a:xfrm>
            <a:off x="12044160" y="5523840"/>
            <a:ext cx="529956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8" name="Google Shape;208;p45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9" name="Google Shape;209;p45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210" name="Google Shape;210;p45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" type="obj">
  <p:cSld name="OBJEC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5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25"/>
          <p:cNvSpPr txBox="1"/>
          <p:nvPr>
            <p:ph idx="1" type="body"/>
          </p:nvPr>
        </p:nvSpPr>
        <p:spPr>
          <a:xfrm>
            <a:off x="914400" y="2407320"/>
            <a:ext cx="16458840" cy="59666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" name="Google Shape;39;p25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25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41" name="Google Shape;41;p25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" type="twoObj">
  <p:cSld name="TWO_OBJECTS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26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26"/>
          <p:cNvSpPr txBox="1"/>
          <p:nvPr>
            <p:ph idx="1" type="body"/>
          </p:nvPr>
        </p:nvSpPr>
        <p:spPr>
          <a:xfrm>
            <a:off x="914400" y="2407320"/>
            <a:ext cx="8031600" cy="59666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5" name="Google Shape;45;p26"/>
          <p:cNvSpPr txBox="1"/>
          <p:nvPr>
            <p:ph idx="2" type="body"/>
          </p:nvPr>
        </p:nvSpPr>
        <p:spPr>
          <a:xfrm>
            <a:off x="9348120" y="2407320"/>
            <a:ext cx="8031600" cy="59666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26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26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48" name="Google Shape;48;p26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7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27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27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53" name="Google Shape;53;p27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ed Text" type="objOnly">
  <p:cSld name="OBJECT_ONLY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8"/>
          <p:cNvSpPr txBox="1"/>
          <p:nvPr>
            <p:ph idx="1" type="subTitle"/>
          </p:nvPr>
        </p:nvSpPr>
        <p:spPr>
          <a:xfrm>
            <a:off x="914400" y="410400"/>
            <a:ext cx="16458840" cy="79628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6" name="Google Shape;56;p28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28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58" name="Google Shape;58;p28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 and Content" type="twoObjAndObj">
  <p:cSld name="TWO_OBJECTS_AND_OBJECT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29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29"/>
          <p:cNvSpPr txBox="1"/>
          <p:nvPr>
            <p:ph idx="1" type="body"/>
          </p:nvPr>
        </p:nvSpPr>
        <p:spPr>
          <a:xfrm>
            <a:off x="914400" y="240732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2" name="Google Shape;62;p29"/>
          <p:cNvSpPr txBox="1"/>
          <p:nvPr>
            <p:ph idx="2" type="body"/>
          </p:nvPr>
        </p:nvSpPr>
        <p:spPr>
          <a:xfrm>
            <a:off x="9348120" y="2407320"/>
            <a:ext cx="8031600" cy="59666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3" name="Google Shape;63;p29"/>
          <p:cNvSpPr txBox="1"/>
          <p:nvPr>
            <p:ph idx="3" type="body"/>
          </p:nvPr>
        </p:nvSpPr>
        <p:spPr>
          <a:xfrm>
            <a:off x="914400" y="552384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4" name="Google Shape;64;p29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29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66" name="Google Shape;66;p29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Content and 2 Content" type="objAndTwoObj">
  <p:cSld name="OBJECT_AND_TWO_OBJECTS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30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30"/>
          <p:cNvSpPr txBox="1"/>
          <p:nvPr>
            <p:ph idx="1" type="body"/>
          </p:nvPr>
        </p:nvSpPr>
        <p:spPr>
          <a:xfrm>
            <a:off x="914400" y="2407320"/>
            <a:ext cx="8031600" cy="59666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0" name="Google Shape;70;p30"/>
          <p:cNvSpPr txBox="1"/>
          <p:nvPr>
            <p:ph idx="2" type="body"/>
          </p:nvPr>
        </p:nvSpPr>
        <p:spPr>
          <a:xfrm>
            <a:off x="9348120" y="240732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30"/>
          <p:cNvSpPr txBox="1"/>
          <p:nvPr>
            <p:ph idx="3" type="body"/>
          </p:nvPr>
        </p:nvSpPr>
        <p:spPr>
          <a:xfrm>
            <a:off x="9348120" y="552384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2" name="Google Shape;72;p30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30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74" name="Google Shape;74;p30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 over Content" type="twoObjOverTx">
  <p:cSld name="TWO_OBJECTS_OVER_TEXT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31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31"/>
          <p:cNvSpPr txBox="1"/>
          <p:nvPr>
            <p:ph idx="1" type="body"/>
          </p:nvPr>
        </p:nvSpPr>
        <p:spPr>
          <a:xfrm>
            <a:off x="914400" y="240732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8" name="Google Shape;78;p31"/>
          <p:cNvSpPr txBox="1"/>
          <p:nvPr>
            <p:ph idx="2" type="body"/>
          </p:nvPr>
        </p:nvSpPr>
        <p:spPr>
          <a:xfrm>
            <a:off x="9348120" y="2407320"/>
            <a:ext cx="803160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9" name="Google Shape;79;p31"/>
          <p:cNvSpPr txBox="1"/>
          <p:nvPr>
            <p:ph idx="3" type="body"/>
          </p:nvPr>
        </p:nvSpPr>
        <p:spPr>
          <a:xfrm>
            <a:off x="914400" y="5523840"/>
            <a:ext cx="16458840" cy="28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0" name="Google Shape;80;p31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31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82" name="Google Shape;82;p31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0"/>
          <p:cNvGrpSpPr/>
          <p:nvPr/>
        </p:nvGrpSpPr>
        <p:grpSpPr>
          <a:xfrm>
            <a:off x="0" y="-12600"/>
            <a:ext cx="18286560" cy="10304640"/>
            <a:chOff x="0" y="-12600"/>
            <a:chExt cx="18286560" cy="10304640"/>
          </a:xfrm>
        </p:grpSpPr>
        <p:cxnSp>
          <p:nvCxnSpPr>
            <p:cNvPr id="11" name="Google Shape;11;p20"/>
            <p:cNvCxnSpPr/>
            <p:nvPr/>
          </p:nvCxnSpPr>
          <p:spPr>
            <a:xfrm>
              <a:off x="14056200" y="0"/>
              <a:ext cx="1832400" cy="10292040"/>
            </a:xfrm>
            <a:prstGeom prst="straightConnector1">
              <a:avLst/>
            </a:prstGeom>
            <a:noFill/>
            <a:ln cap="flat" cmpd="sng" w="9525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" name="Google Shape;12;p20"/>
            <p:cNvCxnSpPr/>
            <p:nvPr/>
          </p:nvCxnSpPr>
          <p:spPr>
            <a:xfrm flipH="1">
              <a:off x="11137680" y="5522760"/>
              <a:ext cx="7148880" cy="4769280"/>
            </a:xfrm>
            <a:prstGeom prst="straightConnector1">
              <a:avLst/>
            </a:prstGeom>
            <a:noFill/>
            <a:ln cap="flat" cmpd="sng" w="9525">
              <a:solidFill>
                <a:srgbClr val="D8D8D8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13" name="Google Shape;13;p20"/>
            <p:cNvSpPr/>
            <p:nvPr/>
          </p:nvSpPr>
          <p:spPr>
            <a:xfrm>
              <a:off x="13772160" y="-12600"/>
              <a:ext cx="4507560" cy="10297800"/>
            </a:xfrm>
            <a:custGeom>
              <a:rect b="b" l="l" r="r" t="t"/>
              <a:pathLst>
                <a:path extrusionOk="0" h="6866467" w="3007349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28235"/>
              </a:schemeClr>
            </a:solidFill>
            <a:ln>
              <a:noFill/>
            </a:ln>
          </p:spPr>
          <p:txBody>
            <a:bodyPr anchorCtr="0" anchor="t" bIns="45000" lIns="90000" spcFirstLastPara="1" rIns="90000" wrap="square" tIns="450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Google Shape;14;p20"/>
            <p:cNvSpPr/>
            <p:nvPr/>
          </p:nvSpPr>
          <p:spPr>
            <a:xfrm>
              <a:off x="14405040" y="-12600"/>
              <a:ext cx="3879360" cy="10297800"/>
            </a:xfrm>
            <a:custGeom>
              <a:rect b="b" l="l" r="r" t="t"/>
              <a:pathLst>
                <a:path extrusionOk="0" h="6866467" w="2573311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  <p:txBody>
            <a:bodyPr anchorCtr="0" anchor="t" bIns="45000" lIns="90000" spcFirstLastPara="1" rIns="90000" wrap="square" tIns="450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Google Shape;15;p20"/>
            <p:cNvSpPr/>
            <p:nvPr/>
          </p:nvSpPr>
          <p:spPr>
            <a:xfrm>
              <a:off x="13398480" y="4572720"/>
              <a:ext cx="4885920" cy="5712120"/>
            </a:xfrm>
            <a:prstGeom prst="triangle">
              <a:avLst>
                <a:gd fmla="val 100000" name="adj"/>
              </a:avLst>
            </a:prstGeom>
            <a:solidFill>
              <a:schemeClr val="accent2">
                <a:alpha val="70588"/>
              </a:schemeClr>
            </a:solidFill>
            <a:ln>
              <a:noFill/>
            </a:ln>
          </p:spPr>
          <p:txBody>
            <a:bodyPr anchorCtr="0" anchor="ctr" bIns="91425" lIns="90000" spcFirstLastPara="1" rIns="90000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16;p20"/>
            <p:cNvSpPr/>
            <p:nvPr/>
          </p:nvSpPr>
          <p:spPr>
            <a:xfrm>
              <a:off x="14001840" y="-12600"/>
              <a:ext cx="4277880" cy="10297800"/>
            </a:xfrm>
            <a:custGeom>
              <a:rect b="b" l="l" r="r" t="t"/>
              <a:pathLst>
                <a:path extrusionOk="0" h="6866467" w="2858013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7818">
                <a:alpha val="68235"/>
              </a:srgbClr>
            </a:solidFill>
            <a:ln>
              <a:noFill/>
            </a:ln>
          </p:spPr>
          <p:txBody>
            <a:bodyPr anchorCtr="0" anchor="t" bIns="45000" lIns="90000" spcFirstLastPara="1" rIns="90000" wrap="square" tIns="450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17;p20"/>
            <p:cNvSpPr/>
            <p:nvPr/>
          </p:nvSpPr>
          <p:spPr>
            <a:xfrm>
              <a:off x="16347960" y="-12600"/>
              <a:ext cx="1931400" cy="10297800"/>
            </a:xfrm>
            <a:custGeom>
              <a:rect b="b" l="l" r="r" t="t"/>
              <a:pathLst>
                <a:path extrusionOk="0" h="6858000" w="1290094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rgbClr val="BFE471">
                <a:alpha val="68235"/>
              </a:srgbClr>
            </a:solidFill>
            <a:ln>
              <a:noFill/>
            </a:ln>
          </p:spPr>
          <p:txBody>
            <a:bodyPr anchorCtr="0" anchor="t" bIns="45000" lIns="90000" spcFirstLastPara="1" rIns="90000" wrap="square" tIns="450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Google Shape;18;p20"/>
            <p:cNvSpPr/>
            <p:nvPr/>
          </p:nvSpPr>
          <p:spPr>
            <a:xfrm>
              <a:off x="16408440" y="-12600"/>
              <a:ext cx="1871280" cy="10297800"/>
            </a:xfrm>
            <a:custGeom>
              <a:rect b="b" l="l" r="r" t="t"/>
              <a:pathLst>
                <a:path extrusionOk="0" h="6858000" w="1249825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3529"/>
              </a:schemeClr>
            </a:solidFill>
            <a:ln>
              <a:noFill/>
            </a:ln>
          </p:spPr>
          <p:txBody>
            <a:bodyPr anchorCtr="0" anchor="t" bIns="45000" lIns="90000" spcFirstLastPara="1" rIns="90000" wrap="square" tIns="450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" name="Google Shape;19;p20"/>
            <p:cNvSpPr/>
            <p:nvPr/>
          </p:nvSpPr>
          <p:spPr>
            <a:xfrm>
              <a:off x="15557400" y="5385600"/>
              <a:ext cx="2721960" cy="4899240"/>
            </a:xfrm>
            <a:prstGeom prst="triangle">
              <a:avLst>
                <a:gd fmla="val 100000" name="adj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anchorCtr="0" anchor="ctr" bIns="91425" lIns="90000" spcFirstLastPara="1" rIns="90000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" name="Google Shape;20;p20"/>
            <p:cNvSpPr/>
            <p:nvPr/>
          </p:nvSpPr>
          <p:spPr>
            <a:xfrm>
              <a:off x="0" y="6020640"/>
              <a:ext cx="669600" cy="4264200"/>
            </a:xfrm>
            <a:prstGeom prst="triangle">
              <a:avLst>
                <a:gd fmla="val 0" name="adj"/>
              </a:avLst>
            </a:prstGeom>
            <a:solidFill>
              <a:schemeClr val="accent1">
                <a:alpha val="83529"/>
              </a:schemeClr>
            </a:solidFill>
            <a:ln>
              <a:noFill/>
            </a:ln>
          </p:spPr>
          <p:txBody>
            <a:bodyPr anchorCtr="0" anchor="ctr" bIns="91425" lIns="90000" spcFirstLastPara="1" rIns="90000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1" name="Google Shape;21;p20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b="0" i="0" sz="14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" name="Google Shape;22;p20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3" name="Google Shape;23;p20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b="0" i="0" sz="14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4" name="Google Shape;24;p20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5" name="Google Shape;25;p20"/>
          <p:cNvSpPr txBox="1"/>
          <p:nvPr>
            <p:ph idx="1" type="body"/>
          </p:nvPr>
        </p:nvSpPr>
        <p:spPr>
          <a:xfrm>
            <a:off x="914400" y="2407320"/>
            <a:ext cx="16458840" cy="59666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" name="Google Shape;111;p23"/>
          <p:cNvGrpSpPr/>
          <p:nvPr/>
        </p:nvGrpSpPr>
        <p:grpSpPr>
          <a:xfrm>
            <a:off x="0" y="-12600"/>
            <a:ext cx="18286560" cy="10304640"/>
            <a:chOff x="0" y="-12600"/>
            <a:chExt cx="18286560" cy="10304640"/>
          </a:xfrm>
        </p:grpSpPr>
        <p:cxnSp>
          <p:nvCxnSpPr>
            <p:cNvPr id="112" name="Google Shape;112;p23"/>
            <p:cNvCxnSpPr/>
            <p:nvPr/>
          </p:nvCxnSpPr>
          <p:spPr>
            <a:xfrm>
              <a:off x="14056200" y="0"/>
              <a:ext cx="1832400" cy="10292040"/>
            </a:xfrm>
            <a:prstGeom prst="straightConnector1">
              <a:avLst/>
            </a:prstGeom>
            <a:noFill/>
            <a:ln cap="flat" cmpd="sng" w="9525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13" name="Google Shape;113;p23"/>
            <p:cNvCxnSpPr/>
            <p:nvPr/>
          </p:nvCxnSpPr>
          <p:spPr>
            <a:xfrm flipH="1">
              <a:off x="11137680" y="5522760"/>
              <a:ext cx="7148880" cy="4769280"/>
            </a:xfrm>
            <a:prstGeom prst="straightConnector1">
              <a:avLst/>
            </a:prstGeom>
            <a:noFill/>
            <a:ln cap="flat" cmpd="sng" w="9525">
              <a:solidFill>
                <a:srgbClr val="D8D8D8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114" name="Google Shape;114;p23"/>
            <p:cNvSpPr/>
            <p:nvPr/>
          </p:nvSpPr>
          <p:spPr>
            <a:xfrm>
              <a:off x="13772160" y="-12600"/>
              <a:ext cx="4507560" cy="10297800"/>
            </a:xfrm>
            <a:custGeom>
              <a:rect b="b" l="l" r="r" t="t"/>
              <a:pathLst>
                <a:path extrusionOk="0" h="6866467" w="3007349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28235"/>
              </a:schemeClr>
            </a:solidFill>
            <a:ln>
              <a:noFill/>
            </a:ln>
          </p:spPr>
          <p:txBody>
            <a:bodyPr anchorCtr="0" anchor="t" bIns="45000" lIns="90000" spcFirstLastPara="1" rIns="90000" wrap="square" tIns="450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" name="Google Shape;115;p23"/>
            <p:cNvSpPr/>
            <p:nvPr/>
          </p:nvSpPr>
          <p:spPr>
            <a:xfrm>
              <a:off x="14405040" y="-12600"/>
              <a:ext cx="3879360" cy="10297800"/>
            </a:xfrm>
            <a:custGeom>
              <a:rect b="b" l="l" r="r" t="t"/>
              <a:pathLst>
                <a:path extrusionOk="0" h="6866467" w="2573311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  <p:txBody>
            <a:bodyPr anchorCtr="0" anchor="t" bIns="45000" lIns="90000" spcFirstLastPara="1" rIns="90000" wrap="square" tIns="450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" name="Google Shape;116;p23"/>
            <p:cNvSpPr/>
            <p:nvPr/>
          </p:nvSpPr>
          <p:spPr>
            <a:xfrm>
              <a:off x="13398480" y="4572720"/>
              <a:ext cx="4885920" cy="5712120"/>
            </a:xfrm>
            <a:prstGeom prst="triangle">
              <a:avLst>
                <a:gd fmla="val 100000" name="adj"/>
              </a:avLst>
            </a:prstGeom>
            <a:solidFill>
              <a:schemeClr val="accent2">
                <a:alpha val="70588"/>
              </a:schemeClr>
            </a:solidFill>
            <a:ln>
              <a:noFill/>
            </a:ln>
          </p:spPr>
          <p:txBody>
            <a:bodyPr anchorCtr="0" anchor="ctr" bIns="91425" lIns="90000" spcFirstLastPara="1" rIns="90000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" name="Google Shape;117;p23"/>
            <p:cNvSpPr/>
            <p:nvPr/>
          </p:nvSpPr>
          <p:spPr>
            <a:xfrm>
              <a:off x="14001840" y="-12600"/>
              <a:ext cx="4277880" cy="10297800"/>
            </a:xfrm>
            <a:custGeom>
              <a:rect b="b" l="l" r="r" t="t"/>
              <a:pathLst>
                <a:path extrusionOk="0" h="6866467" w="2858013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7818">
                <a:alpha val="68235"/>
              </a:srgbClr>
            </a:solidFill>
            <a:ln>
              <a:noFill/>
            </a:ln>
          </p:spPr>
          <p:txBody>
            <a:bodyPr anchorCtr="0" anchor="t" bIns="45000" lIns="90000" spcFirstLastPara="1" rIns="90000" wrap="square" tIns="450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" name="Google Shape;118;p23"/>
            <p:cNvSpPr/>
            <p:nvPr/>
          </p:nvSpPr>
          <p:spPr>
            <a:xfrm>
              <a:off x="16347960" y="-12600"/>
              <a:ext cx="1931400" cy="10297800"/>
            </a:xfrm>
            <a:custGeom>
              <a:rect b="b" l="l" r="r" t="t"/>
              <a:pathLst>
                <a:path extrusionOk="0" h="6858000" w="1290094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rgbClr val="BFE471">
                <a:alpha val="68235"/>
              </a:srgbClr>
            </a:solidFill>
            <a:ln>
              <a:noFill/>
            </a:ln>
          </p:spPr>
          <p:txBody>
            <a:bodyPr anchorCtr="0" anchor="t" bIns="45000" lIns="90000" spcFirstLastPara="1" rIns="90000" wrap="square" tIns="450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" name="Google Shape;119;p23"/>
            <p:cNvSpPr/>
            <p:nvPr/>
          </p:nvSpPr>
          <p:spPr>
            <a:xfrm>
              <a:off x="16408440" y="-12600"/>
              <a:ext cx="1871280" cy="10297800"/>
            </a:xfrm>
            <a:custGeom>
              <a:rect b="b" l="l" r="r" t="t"/>
              <a:pathLst>
                <a:path extrusionOk="0" h="6858000" w="1249825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3529"/>
              </a:schemeClr>
            </a:solidFill>
            <a:ln>
              <a:noFill/>
            </a:ln>
          </p:spPr>
          <p:txBody>
            <a:bodyPr anchorCtr="0" anchor="t" bIns="45000" lIns="90000" spcFirstLastPara="1" rIns="90000" wrap="square" tIns="450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" name="Google Shape;120;p23"/>
            <p:cNvSpPr/>
            <p:nvPr/>
          </p:nvSpPr>
          <p:spPr>
            <a:xfrm>
              <a:off x="15557400" y="5385600"/>
              <a:ext cx="2721960" cy="4899240"/>
            </a:xfrm>
            <a:prstGeom prst="triangle">
              <a:avLst>
                <a:gd fmla="val 100000" name="adj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anchorCtr="0" anchor="ctr" bIns="91425" lIns="90000" spcFirstLastPara="1" rIns="90000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" name="Google Shape;121;p23"/>
            <p:cNvSpPr/>
            <p:nvPr/>
          </p:nvSpPr>
          <p:spPr>
            <a:xfrm>
              <a:off x="0" y="6020640"/>
              <a:ext cx="669600" cy="4264200"/>
            </a:xfrm>
            <a:prstGeom prst="triangle">
              <a:avLst>
                <a:gd fmla="val 0" name="adj"/>
              </a:avLst>
            </a:prstGeom>
            <a:solidFill>
              <a:schemeClr val="accent1">
                <a:alpha val="83529"/>
              </a:schemeClr>
            </a:solidFill>
            <a:ln>
              <a:noFill/>
            </a:ln>
          </p:spPr>
          <p:txBody>
            <a:bodyPr anchorCtr="0" anchor="ctr" bIns="91425" lIns="90000" spcFirstLastPara="1" rIns="90000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2" name="Google Shape;122;p23"/>
          <p:cNvSpPr txBox="1"/>
          <p:nvPr>
            <p:ph idx="11" type="ftr"/>
          </p:nvPr>
        </p:nvSpPr>
        <p:spPr>
          <a:xfrm>
            <a:off x="1015920" y="9063360"/>
            <a:ext cx="94428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b="0" i="0" sz="14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3" name="Google Shape;123;p23"/>
          <p:cNvSpPr txBox="1"/>
          <p:nvPr>
            <p:ph idx="12" type="sldNum"/>
          </p:nvPr>
        </p:nvSpPr>
        <p:spPr>
          <a:xfrm>
            <a:off x="12885840" y="9063360"/>
            <a:ext cx="102132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Trebuchet MS"/>
              <a:buNone/>
              <a:defRPr b="0" i="0" sz="135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4" name="Google Shape;124;p23"/>
          <p:cNvSpPr txBox="1"/>
          <p:nvPr>
            <p:ph idx="10" type="dt"/>
          </p:nvPr>
        </p:nvSpPr>
        <p:spPr>
          <a:xfrm>
            <a:off x="10807560" y="9063360"/>
            <a:ext cx="1364400" cy="54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b="0" i="0" sz="14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5" name="Google Shape;125;p23"/>
          <p:cNvSpPr txBox="1"/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6" name="Google Shape;126;p23"/>
          <p:cNvSpPr txBox="1"/>
          <p:nvPr>
            <p:ph idx="1" type="body"/>
          </p:nvPr>
        </p:nvSpPr>
        <p:spPr>
          <a:xfrm>
            <a:off x="914400" y="2407320"/>
            <a:ext cx="16458840" cy="59666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7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"/>
          <p:cNvSpPr/>
          <p:nvPr/>
        </p:nvSpPr>
        <p:spPr>
          <a:xfrm>
            <a:off x="0" y="38100"/>
            <a:ext cx="18288000" cy="1078892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7" name="Google Shape;217;p1"/>
          <p:cNvSpPr/>
          <p:nvPr/>
        </p:nvSpPr>
        <p:spPr>
          <a:xfrm>
            <a:off x="1742535" y="1958236"/>
            <a:ext cx="14802929" cy="8014872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" name="Google Shape;218;p1"/>
          <p:cNvSpPr txBox="1"/>
          <p:nvPr>
            <p:ph type="title"/>
          </p:nvPr>
        </p:nvSpPr>
        <p:spPr>
          <a:xfrm>
            <a:off x="0" y="702870"/>
            <a:ext cx="18288000" cy="31416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Avenir"/>
              <a:buNone/>
            </a:pPr>
            <a:r>
              <a:rPr lang="it-IT" sz="8000">
                <a:latin typeface="Avenir"/>
                <a:ea typeface="Avenir"/>
                <a:cs typeface="Avenir"/>
                <a:sym typeface="Avenir"/>
              </a:rPr>
              <a:t>Abuse &amp; Neglect</a:t>
            </a:r>
            <a:endParaRPr sz="8000"/>
          </a:p>
        </p:txBody>
      </p:sp>
      <p:sp>
        <p:nvSpPr>
          <p:cNvPr id="219" name="Google Shape;219;p1"/>
          <p:cNvSpPr txBox="1"/>
          <p:nvPr/>
        </p:nvSpPr>
        <p:spPr>
          <a:xfrm>
            <a:off x="1" y="702870"/>
            <a:ext cx="182880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it-IT" sz="3200" u="none" cap="none" strike="noStrike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Humanitarian Approach</a:t>
            </a:r>
            <a:endParaRPr b="0" i="0" sz="1400" u="none" cap="none" strike="noStrike">
              <a:solidFill>
                <a:srgbClr val="3F781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220" name="Google Shape;220;p1"/>
          <p:cNvSpPr txBox="1"/>
          <p:nvPr/>
        </p:nvSpPr>
        <p:spPr>
          <a:xfrm>
            <a:off x="0" y="10087870"/>
            <a:ext cx="182880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it-IT" sz="3200" u="none" cap="none" strike="noStrike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Convocation Refugee Grant Program - CRGP</a:t>
            </a:r>
            <a:endParaRPr b="0" i="0" sz="1400" u="none" cap="none" strike="noStrike">
              <a:solidFill>
                <a:srgbClr val="3F781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2c5fd37413d_0_21"/>
          <p:cNvSpPr txBox="1"/>
          <p:nvPr/>
        </p:nvSpPr>
        <p:spPr>
          <a:xfrm>
            <a:off x="1114650" y="1046275"/>
            <a:ext cx="13534800" cy="860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200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Abuse impacts not just how individuals think, act, </a:t>
            </a:r>
            <a:endParaRPr sz="3200">
              <a:solidFill>
                <a:srgbClr val="3F7818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200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and feel, but also on their families and/or communities.</a:t>
            </a:r>
            <a:endParaRPr sz="3200">
              <a:solidFill>
                <a:srgbClr val="3F7818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3F7818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Family members of abused individuals may also experience</a:t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depression, anger, helplessness, hopelessness or guilt, marital/ partnership/social/career challenges.</a:t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200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When abuse happens within a community or organization, many others often feel the impacts</a:t>
            </a:r>
            <a:endParaRPr sz="3200">
              <a:solidFill>
                <a:srgbClr val="3F7818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Community members, employees and volunteers may face emotional and social challenges, depression or anxiety, anger, shame or humiliation, loss of reputation or trust.</a:t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Organizations often experience low morale, loss of reputation, </a:t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financial implications.</a:t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81" name="Google Shape;281;g2c5fd37413d_0_21"/>
          <p:cNvSpPr txBox="1"/>
          <p:nvPr/>
        </p:nvSpPr>
        <p:spPr>
          <a:xfrm>
            <a:off x="14649450" y="443300"/>
            <a:ext cx="36387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</a:pPr>
            <a:r>
              <a:rPr b="1" i="0" lang="it-IT" sz="5200" u="none" cap="none" strike="noStrike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rPr>
              <a:t>CRGP</a:t>
            </a:r>
            <a:endParaRPr b="0" i="0" sz="5200" u="none" cap="none" strike="noStrike">
              <a:solidFill>
                <a:srgbClr val="000000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15"/>
          <p:cNvSpPr txBox="1"/>
          <p:nvPr/>
        </p:nvSpPr>
        <p:spPr>
          <a:xfrm>
            <a:off x="2738450" y="3509975"/>
            <a:ext cx="9048900" cy="230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200"/>
              <a:buFont typeface="Arial"/>
              <a:buNone/>
            </a:pPr>
            <a:r>
              <a:rPr b="1" lang="it-IT" sz="7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rPr>
              <a:t>Recognize </a:t>
            </a:r>
            <a:endParaRPr b="1" sz="7200">
              <a:solidFill>
                <a:schemeClr val="dk1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200"/>
              <a:buFont typeface="Arial"/>
              <a:buNone/>
            </a:pPr>
            <a:r>
              <a:rPr b="1" lang="it-IT" sz="7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rPr>
              <a:t>signs of abuse</a:t>
            </a:r>
            <a:endParaRPr b="1" sz="7200">
              <a:solidFill>
                <a:schemeClr val="dk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287" name="Google Shape;287;p15"/>
          <p:cNvSpPr txBox="1"/>
          <p:nvPr/>
        </p:nvSpPr>
        <p:spPr>
          <a:xfrm>
            <a:off x="14649450" y="443300"/>
            <a:ext cx="36387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</a:pPr>
            <a:r>
              <a:rPr b="1" i="0" lang="it-IT" sz="5200" u="none" cap="none" strike="noStrike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rPr>
              <a:t>CRGP</a:t>
            </a:r>
            <a:endParaRPr b="0" i="0" sz="5200" u="none" cap="none" strike="noStrike">
              <a:solidFill>
                <a:srgbClr val="000000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2c5fd37413d_0_64"/>
          <p:cNvSpPr txBox="1"/>
          <p:nvPr/>
        </p:nvSpPr>
        <p:spPr>
          <a:xfrm>
            <a:off x="1762150" y="2024050"/>
            <a:ext cx="12997500" cy="731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100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It is important to watch all adults involved in your organization or project, not only </a:t>
            </a:r>
            <a:r>
              <a:rPr lang="it-IT" sz="3100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volunteers</a:t>
            </a:r>
            <a:r>
              <a:rPr lang="it-IT" sz="3100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 or employees.</a:t>
            </a:r>
            <a:endParaRPr sz="3100">
              <a:solidFill>
                <a:srgbClr val="3F7818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100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Individuals will often show signs of being abused. </a:t>
            </a:r>
            <a:endParaRPr sz="3100">
              <a:solidFill>
                <a:srgbClr val="3F7818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100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Knowing the signs of abuse can help recognizing and stopping abuse.</a:t>
            </a:r>
            <a:endParaRPr sz="3100">
              <a:solidFill>
                <a:srgbClr val="3F7818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3100">
              <a:solidFill>
                <a:srgbClr val="3F7818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1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rPr>
              <a:t>Types of abuse are typically found in combination rather than alone. If anything feels suspicious, it’s always safer to report to someone.</a:t>
            </a:r>
            <a:endParaRPr sz="3100">
              <a:solidFill>
                <a:srgbClr val="3F7818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3F7818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3F7818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3F7818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3F781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294" name="Google Shape;294;g2c5fd37413d_0_64"/>
          <p:cNvSpPr txBox="1"/>
          <p:nvPr/>
        </p:nvSpPr>
        <p:spPr>
          <a:xfrm>
            <a:off x="14649450" y="443300"/>
            <a:ext cx="36387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</a:pPr>
            <a:r>
              <a:rPr b="1" i="0" lang="it-IT" sz="5200" u="none" cap="none" strike="noStrike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rPr>
              <a:t>CRGP</a:t>
            </a:r>
            <a:endParaRPr b="0" i="0" sz="5200" u="none" cap="none" strike="noStrike">
              <a:solidFill>
                <a:srgbClr val="000000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2c5fd37413d_0_44"/>
          <p:cNvSpPr txBox="1"/>
          <p:nvPr/>
        </p:nvSpPr>
        <p:spPr>
          <a:xfrm>
            <a:off x="1114650" y="1046275"/>
            <a:ext cx="12635400" cy="1087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200" u="sng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Signs of Physical abuse</a:t>
            </a: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may include some of the following: unexplained physical injuries, unusual pattern of injuries, anxiety, depression, fear, or aggression, abuse of animals or pets.</a:t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200" u="sng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Signs of sexual abuse</a:t>
            </a: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may include: aggressive behaviors and anger, nightmares or sleeping issues, trouble with relationships, strong reaction to mention of someone or some place.</a:t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200" u="sng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Signs of emotional abuse</a:t>
            </a: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may include: extremes in behavior, depression or self-harm thoughts, loss of self-confidence, self-esteem or self-worth, social withdrawal or loss of interest or enthusiasm in activities.</a:t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200" u="sng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Signs of possible neglect</a:t>
            </a: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may include: drug or alcohol abuse, lack of needed care (when injured or sick).</a:t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301" name="Google Shape;301;g2c5fd37413d_0_44"/>
          <p:cNvSpPr txBox="1"/>
          <p:nvPr/>
        </p:nvSpPr>
        <p:spPr>
          <a:xfrm>
            <a:off x="14649450" y="443300"/>
            <a:ext cx="36387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</a:pPr>
            <a:r>
              <a:rPr b="1" i="0" lang="it-IT" sz="5200" u="none" cap="none" strike="noStrike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rPr>
              <a:t>CRGP</a:t>
            </a:r>
            <a:endParaRPr b="0" i="0" sz="5200" u="none" cap="none" strike="noStrike">
              <a:solidFill>
                <a:srgbClr val="000000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g2c5fd37413d_0_73"/>
          <p:cNvSpPr txBox="1"/>
          <p:nvPr/>
        </p:nvSpPr>
        <p:spPr>
          <a:xfrm>
            <a:off x="1547800" y="1609750"/>
            <a:ext cx="12692100" cy="747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200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Warning signs that someone may be abusive</a:t>
            </a:r>
            <a:endParaRPr sz="3200">
              <a:solidFill>
                <a:srgbClr val="3F7818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Char char="●"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Individuals who are too physical with vulnerable adults.</a:t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Char char="●"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Those who pay special </a:t>
            </a: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attention</a:t>
            </a: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or gifts to someone.</a:t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Char char="●"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Those who violate physical, emotional or behavioral boundaries.</a:t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Char char="●"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Individuals who bully others or make sexual remarks</a:t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3F7818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200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Higher risk situations in which </a:t>
            </a:r>
            <a:r>
              <a:rPr lang="it-IT" sz="3200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abuse can occur and more care needs to be taken</a:t>
            </a:r>
            <a:endParaRPr sz="3200">
              <a:solidFill>
                <a:srgbClr val="3F7818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Char char="●"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Bathrooms, closed-door rooms, electronic communication.</a:t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Char char="●"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Off-site activities transportation.</a:t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Char char="●"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Transitions between activities.</a:t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Char char="●"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Mixed age groups.</a:t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308" name="Google Shape;308;g2c5fd37413d_0_73"/>
          <p:cNvSpPr txBox="1"/>
          <p:nvPr/>
        </p:nvSpPr>
        <p:spPr>
          <a:xfrm>
            <a:off x="14649450" y="443300"/>
            <a:ext cx="36387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</a:pPr>
            <a:r>
              <a:rPr b="1" i="0" lang="it-IT" sz="5200" u="none" cap="none" strike="noStrike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rPr>
              <a:t>CRGP</a:t>
            </a:r>
            <a:endParaRPr b="0" i="0" sz="5200" u="none" cap="none" strike="noStrike">
              <a:solidFill>
                <a:srgbClr val="000000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g2c5fd37413d_0_81"/>
          <p:cNvSpPr txBox="1"/>
          <p:nvPr/>
        </p:nvSpPr>
        <p:spPr>
          <a:xfrm>
            <a:off x="3500475" y="4380825"/>
            <a:ext cx="9048900" cy="12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200"/>
              <a:buFont typeface="Arial"/>
              <a:buNone/>
            </a:pPr>
            <a:r>
              <a:rPr b="1" lang="it-IT" sz="7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rPr>
              <a:t>Taking action</a:t>
            </a:r>
            <a:endParaRPr b="1" sz="7200">
              <a:solidFill>
                <a:schemeClr val="dk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315" name="Google Shape;315;g2c5fd37413d_0_81"/>
          <p:cNvSpPr txBox="1"/>
          <p:nvPr/>
        </p:nvSpPr>
        <p:spPr>
          <a:xfrm>
            <a:off x="14649450" y="443300"/>
            <a:ext cx="36387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</a:pPr>
            <a:r>
              <a:rPr b="1" i="0" lang="it-IT" sz="5200" u="none" cap="none" strike="noStrike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rPr>
              <a:t>CRGP</a:t>
            </a:r>
            <a:endParaRPr b="0" i="0" sz="5200" u="none" cap="none" strike="noStrike">
              <a:solidFill>
                <a:srgbClr val="000000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g2c60be828f7_0_0"/>
          <p:cNvSpPr txBox="1"/>
          <p:nvPr/>
        </p:nvSpPr>
        <p:spPr>
          <a:xfrm>
            <a:off x="1458025" y="1598800"/>
            <a:ext cx="12965100" cy="719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200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If you suspect or witness abuse your response may </a:t>
            </a:r>
            <a:endParaRPr sz="3200">
              <a:solidFill>
                <a:srgbClr val="3F7818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200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vary on your role but it’s important to take action.</a:t>
            </a:r>
            <a:endParaRPr sz="3200">
              <a:solidFill>
                <a:srgbClr val="3F7818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040C28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200">
                <a:solidFill>
                  <a:srgbClr val="040C28"/>
                </a:solidFill>
                <a:latin typeface="Avenir"/>
                <a:ea typeface="Avenir"/>
                <a:cs typeface="Avenir"/>
                <a:sym typeface="Avenir"/>
              </a:rPr>
              <a:t>An appropriate action may include one of the following:</a:t>
            </a:r>
            <a:endParaRPr sz="3200">
              <a:solidFill>
                <a:srgbClr val="040C28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040C28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0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rPr>
              <a:t>Interrupt </a:t>
            </a:r>
            <a:r>
              <a:rPr lang="it-IT" sz="3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Find ways to interrupt the inappropriate behavior if you can.</a:t>
            </a:r>
            <a:endParaRPr sz="30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0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rPr>
              <a:t>Ensure safety</a:t>
            </a:r>
            <a:r>
              <a:rPr lang="it-IT" sz="3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</a:t>
            </a:r>
            <a:r>
              <a:rPr lang="it-IT" sz="3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You may not be able to </a:t>
            </a:r>
            <a:r>
              <a:rPr lang="it-IT" sz="3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interrupt the behavior</a:t>
            </a:r>
            <a:r>
              <a:rPr lang="it-IT" sz="3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at that point but you may still ensure safety to the person that reported to you.</a:t>
            </a:r>
            <a:endParaRPr sz="30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0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rPr>
              <a:t>Notify</a:t>
            </a:r>
            <a:r>
              <a:rPr lang="it-IT" sz="3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Any witnessed, suspected, or disclosed abuse, neglect, or boundary violation should involve some level of notification.</a:t>
            </a:r>
            <a:endParaRPr sz="30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0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rPr>
              <a:t>Report </a:t>
            </a:r>
            <a:r>
              <a:rPr lang="it-IT" sz="3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It is important to report to either the director or supervisor of your organization/ ministry/ project, the local project coordinator, or the clergy of the Congregation where your project is based.</a:t>
            </a:r>
            <a:endParaRPr sz="30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19"/>
          <p:cNvSpPr txBox="1"/>
          <p:nvPr/>
        </p:nvSpPr>
        <p:spPr>
          <a:xfrm>
            <a:off x="0" y="4382115"/>
            <a:ext cx="15278100" cy="169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200"/>
              <a:buFont typeface="Arial"/>
              <a:buNone/>
            </a:pPr>
            <a:r>
              <a:rPr b="1" i="0" lang="it-IT" sz="7200" u="none" cap="none" strike="noStrik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rPr>
              <a:t>Thank you</a:t>
            </a:r>
            <a:endParaRPr b="0" i="0" sz="1400" u="none" cap="none" strike="noStrike">
              <a:solidFill>
                <a:srgbClr val="000000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it-IT" sz="3200" u="none" cap="none" strike="noStrike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Convocation Refugee Grant Program</a:t>
            </a:r>
            <a:endParaRPr b="0" i="0" sz="1400" u="none" cap="none" strike="noStrike">
              <a:solidFill>
                <a:srgbClr val="000000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2"/>
          <p:cNvSpPr txBox="1"/>
          <p:nvPr/>
        </p:nvSpPr>
        <p:spPr>
          <a:xfrm>
            <a:off x="2301248" y="1487375"/>
            <a:ext cx="98058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b="1" i="0" lang="it-IT" sz="5400" u="none" cap="none" strike="noStrike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What are we learning?</a:t>
            </a:r>
            <a:endParaRPr b="0" i="0" sz="1400" u="none" cap="none" strike="noStrike">
              <a:solidFill>
                <a:srgbClr val="3F781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226" name="Google Shape;226;p2"/>
          <p:cNvSpPr txBox="1"/>
          <p:nvPr/>
        </p:nvSpPr>
        <p:spPr>
          <a:xfrm>
            <a:off x="2301250" y="3204925"/>
            <a:ext cx="10652700" cy="501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it-IT" sz="4000" u="none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1. Abuse and Neglect</a:t>
            </a:r>
            <a:r>
              <a:rPr lang="it-IT" sz="4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. </a:t>
            </a:r>
            <a:r>
              <a:rPr b="0" i="0" lang="it-IT" sz="4000" u="none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Types of </a:t>
            </a:r>
            <a:r>
              <a:rPr lang="it-IT" sz="4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abuse.</a:t>
            </a:r>
            <a:endParaRPr b="0" i="0" sz="4000" u="none" cap="none" strike="noStrik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t/>
            </a:r>
            <a:endParaRPr b="0" i="0" sz="4000" u="none" cap="none" strike="noStrik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it-IT" sz="4000" u="none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2. </a:t>
            </a:r>
            <a:r>
              <a:rPr lang="it-IT" sz="4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Effects on abused individuals and on their families and/or communities.</a:t>
            </a:r>
            <a:endParaRPr b="0" i="0" sz="4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t/>
            </a:r>
            <a:endParaRPr b="0" i="0" sz="4000" u="none" cap="none" strike="noStrik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it-IT" sz="4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3. Recognize signs of abuse.</a:t>
            </a:r>
            <a:endParaRPr sz="40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t/>
            </a:r>
            <a:endParaRPr sz="40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it-IT" sz="4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4. Take action when we recognize abuse.</a:t>
            </a:r>
            <a:endParaRPr sz="40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27" name="Google Shape;227;p2"/>
          <p:cNvSpPr txBox="1"/>
          <p:nvPr/>
        </p:nvSpPr>
        <p:spPr>
          <a:xfrm>
            <a:off x="14649450" y="443300"/>
            <a:ext cx="36387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</a:pPr>
            <a:r>
              <a:rPr b="1" i="0" lang="it-IT" sz="5200" u="none" cap="none" strike="noStrike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rPr>
              <a:t>CRGP</a:t>
            </a:r>
            <a:endParaRPr b="0" i="0" sz="5200" u="none" cap="none" strike="noStrike">
              <a:solidFill>
                <a:srgbClr val="000000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3"/>
          <p:cNvSpPr txBox="1"/>
          <p:nvPr/>
        </p:nvSpPr>
        <p:spPr>
          <a:xfrm>
            <a:off x="2263025" y="4230904"/>
            <a:ext cx="11860200" cy="12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200"/>
              <a:buFont typeface="Arial"/>
              <a:buNone/>
            </a:pPr>
            <a:r>
              <a:rPr b="1" i="0" lang="it-IT" sz="7200" u="none" cap="none" strike="noStrik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rPr>
              <a:t>What is </a:t>
            </a:r>
            <a:r>
              <a:rPr b="1" lang="it-IT" sz="7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rPr>
              <a:t>Abuse</a:t>
            </a:r>
            <a:r>
              <a:rPr b="1" i="0" lang="it-IT" sz="7200" u="none" cap="none" strike="noStrik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rPr>
              <a:t>?</a:t>
            </a:r>
            <a:endParaRPr b="1" i="0" sz="1400" u="none" cap="none" strike="noStrike">
              <a:solidFill>
                <a:srgbClr val="000000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233" name="Google Shape;233;p3"/>
          <p:cNvSpPr txBox="1"/>
          <p:nvPr/>
        </p:nvSpPr>
        <p:spPr>
          <a:xfrm>
            <a:off x="14649450" y="443300"/>
            <a:ext cx="36387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</a:pPr>
            <a:r>
              <a:rPr b="1" i="0" lang="it-IT" sz="5200" u="none" cap="none" strike="noStrike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rPr>
              <a:t>CRGP</a:t>
            </a:r>
            <a:endParaRPr b="0" i="0" sz="5200" u="none" cap="none" strike="noStrike">
              <a:solidFill>
                <a:srgbClr val="000000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4"/>
          <p:cNvSpPr txBox="1"/>
          <p:nvPr/>
        </p:nvSpPr>
        <p:spPr>
          <a:xfrm>
            <a:off x="1905625" y="2487650"/>
            <a:ext cx="12114000" cy="585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it-IT" sz="3200" u="sng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Abuse</a:t>
            </a:r>
            <a:r>
              <a:rPr b="1" lang="it-IT" sz="3200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 is an intentional act, or failure to act, on the part of a person in a relationship. </a:t>
            </a:r>
            <a:r>
              <a:rPr b="1" lang="it-IT" sz="3200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Abuse occurs when someone causes us harm or distress, often to unfairly or improperly gain benefit. </a:t>
            </a:r>
            <a:endParaRPr b="1" sz="3200">
              <a:solidFill>
                <a:srgbClr val="3F7818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3200">
              <a:solidFill>
                <a:srgbClr val="3F7818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Abuse</a:t>
            </a:r>
            <a:r>
              <a:rPr b="1"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can take many forms, ranging from disrespect to causing someone physical, emotional or mental pain.</a:t>
            </a:r>
            <a:r>
              <a:rPr b="1"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Abuse can profoundly affect how a person may think, act or feel.</a:t>
            </a:r>
            <a:endParaRPr b="1"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1" sz="3200">
              <a:solidFill>
                <a:srgbClr val="3F7818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39" name="Google Shape;239;p4"/>
          <p:cNvSpPr txBox="1"/>
          <p:nvPr/>
        </p:nvSpPr>
        <p:spPr>
          <a:xfrm>
            <a:off x="14649450" y="443300"/>
            <a:ext cx="36387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</a:pPr>
            <a:r>
              <a:rPr b="1" i="0" lang="it-IT" sz="5200" u="none" cap="none" strike="noStrike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rPr>
              <a:t>CRGP</a:t>
            </a:r>
            <a:endParaRPr b="0" i="0" sz="5200" u="none" cap="none" strike="noStrike">
              <a:solidFill>
                <a:srgbClr val="000000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6"/>
          <p:cNvSpPr txBox="1"/>
          <p:nvPr/>
        </p:nvSpPr>
        <p:spPr>
          <a:xfrm>
            <a:off x="1645925" y="1206600"/>
            <a:ext cx="12808800" cy="839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-IT" sz="3200" u="sng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Abuse</a:t>
            </a:r>
            <a:r>
              <a:rPr lang="it-IT" sz="3200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 can happen between an adult and a child or between peers. Usually abuse takes place when an individual is in a power position and abuses his/her power over another person.</a:t>
            </a:r>
            <a:endParaRPr sz="3200">
              <a:solidFill>
                <a:srgbClr val="3F7818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3200">
              <a:solidFill>
                <a:srgbClr val="3F7818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-IT" sz="3200">
                <a:solidFill>
                  <a:schemeClr val="accent5"/>
                </a:solidFill>
                <a:latin typeface="Arial Black"/>
                <a:ea typeface="Arial Black"/>
                <a:cs typeface="Arial Black"/>
                <a:sym typeface="Arial Black"/>
              </a:rPr>
              <a:t>Abuse can more easily take place when one of the adults involved in an interaction is a </a:t>
            </a:r>
            <a:r>
              <a:rPr lang="it-IT" sz="3200" u="sng">
                <a:solidFill>
                  <a:schemeClr val="accent5"/>
                </a:solidFill>
                <a:latin typeface="Arial Black"/>
                <a:ea typeface="Arial Black"/>
                <a:cs typeface="Arial Black"/>
                <a:sym typeface="Arial Black"/>
              </a:rPr>
              <a:t>vulnerable individual</a:t>
            </a:r>
            <a:r>
              <a:rPr lang="it-IT" sz="3200">
                <a:solidFill>
                  <a:schemeClr val="accent5"/>
                </a:solidFill>
                <a:latin typeface="Arial Black"/>
                <a:ea typeface="Arial Black"/>
                <a:cs typeface="Arial Black"/>
                <a:sym typeface="Arial Black"/>
              </a:rPr>
              <a:t>, for example a refugee or an asylum seeker.</a:t>
            </a:r>
            <a:endParaRPr sz="3200">
              <a:solidFill>
                <a:schemeClr val="accent5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it-IT" sz="3200" u="none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Neglect and exploitation are forms of abuse. </a:t>
            </a:r>
            <a:endParaRPr b="0" i="0" sz="3200" u="none" cap="none" strike="noStrik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it-IT" sz="3200" u="none" cap="none" strike="noStrike">
                <a:solidFill>
                  <a:srgbClr val="040C28"/>
                </a:solidFill>
                <a:latin typeface="Avenir"/>
                <a:ea typeface="Avenir"/>
                <a:cs typeface="Avenir"/>
                <a:sym typeface="Avenir"/>
              </a:rPr>
              <a:t>Bullying is a form of abuse</a:t>
            </a:r>
            <a:r>
              <a:rPr lang="it-IT" sz="3200">
                <a:solidFill>
                  <a:srgbClr val="1F1F1F"/>
                </a:solidFill>
                <a:latin typeface="Avenir"/>
                <a:ea typeface="Avenir"/>
                <a:cs typeface="Avenir"/>
                <a:sym typeface="Avenir"/>
              </a:rPr>
              <a:t>. </a:t>
            </a:r>
            <a:r>
              <a:rPr b="0" i="0" lang="it-IT" sz="3200" u="none" cap="none" strike="noStrike">
                <a:solidFill>
                  <a:srgbClr val="1F1F1F"/>
                </a:solidFill>
                <a:latin typeface="Avenir"/>
                <a:ea typeface="Avenir"/>
                <a:cs typeface="Avenir"/>
                <a:sym typeface="Avenir"/>
              </a:rPr>
              <a:t>Harassment is a form of bullying. </a:t>
            </a:r>
            <a:endParaRPr b="0" i="0" sz="3200" u="none" cap="none" strike="noStrike">
              <a:solidFill>
                <a:srgbClr val="1F1F1F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it-IT" sz="3200" u="none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Examples of bullying or harassing behaviour include: spreading malicious rumours, regularly undermining someone, unfair treatment. </a:t>
            </a:r>
            <a:endParaRPr b="0" i="0" sz="3200" u="none" cap="none" strike="noStrik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45" name="Google Shape;245;p6"/>
          <p:cNvSpPr txBox="1"/>
          <p:nvPr/>
        </p:nvSpPr>
        <p:spPr>
          <a:xfrm>
            <a:off x="14649450" y="443300"/>
            <a:ext cx="36387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</a:pPr>
            <a:r>
              <a:rPr b="1" i="0" lang="it-IT" sz="5200" u="none" cap="none" strike="noStrike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rPr>
              <a:t>CRGP</a:t>
            </a:r>
            <a:endParaRPr b="0" i="0" sz="5200" u="none" cap="none" strike="noStrike">
              <a:solidFill>
                <a:srgbClr val="000000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7"/>
          <p:cNvSpPr txBox="1"/>
          <p:nvPr/>
        </p:nvSpPr>
        <p:spPr>
          <a:xfrm>
            <a:off x="2453662" y="3918810"/>
            <a:ext cx="11280900" cy="5972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it-IT" sz="3200" u="none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1) Physical abuse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1" i="0" sz="3200" u="none" cap="none" strike="noStrik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it-IT" sz="3200" u="none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2) </a:t>
            </a:r>
            <a:r>
              <a:rPr b="1"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Sexual</a:t>
            </a:r>
            <a:r>
              <a:rPr b="1" i="0" lang="it-IT" sz="3200" u="none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abuse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1" i="0" sz="3200" u="none" cap="none" strike="noStrik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it-IT" sz="3200" u="none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3) </a:t>
            </a:r>
            <a:r>
              <a:rPr b="1"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Emotional abuse</a:t>
            </a:r>
            <a:endParaRPr b="1"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1"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4) Neglect</a:t>
            </a:r>
            <a:endParaRPr b="1"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1" i="0" sz="3200" u="none" cap="none" strike="noStrik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51" name="Google Shape;251;p7"/>
          <p:cNvSpPr txBox="1"/>
          <p:nvPr/>
        </p:nvSpPr>
        <p:spPr>
          <a:xfrm>
            <a:off x="2301245" y="1487375"/>
            <a:ext cx="11625600" cy="17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b="1" lang="it-IT" sz="5400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The four common t</a:t>
            </a:r>
            <a:r>
              <a:rPr b="1" i="0" lang="it-IT" sz="5400" u="none" cap="none" strike="noStrike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ypes of </a:t>
            </a:r>
            <a:r>
              <a:rPr b="1" lang="it-IT" sz="5400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abuse include:</a:t>
            </a:r>
            <a:endParaRPr b="0" i="0" sz="1400" u="none" cap="none" strike="noStrike">
              <a:solidFill>
                <a:srgbClr val="3F781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252" name="Google Shape;252;p7"/>
          <p:cNvSpPr txBox="1"/>
          <p:nvPr/>
        </p:nvSpPr>
        <p:spPr>
          <a:xfrm>
            <a:off x="14649450" y="443300"/>
            <a:ext cx="36387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</a:pPr>
            <a:r>
              <a:rPr b="1" i="0" lang="it-IT" sz="5200" u="none" cap="none" strike="noStrike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rPr>
              <a:t>CRGP</a:t>
            </a:r>
            <a:endParaRPr b="0" i="0" sz="5200" u="none" cap="none" strike="noStrike">
              <a:solidFill>
                <a:srgbClr val="000000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8"/>
          <p:cNvSpPr txBox="1"/>
          <p:nvPr/>
        </p:nvSpPr>
        <p:spPr>
          <a:xfrm>
            <a:off x="2376575" y="1367750"/>
            <a:ext cx="11997600" cy="7733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F7818"/>
              </a:buClr>
              <a:buSzPts val="5400"/>
              <a:buFont typeface="Avenir"/>
              <a:buNone/>
            </a:pPr>
            <a:r>
              <a:rPr b="1" i="0" lang="it-IT" sz="5400" u="none" cap="none" strike="noStrike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Physical </a:t>
            </a:r>
            <a:r>
              <a:rPr b="1" lang="it-IT" sz="5400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Abuse</a:t>
            </a:r>
            <a:endParaRPr b="0" i="0" sz="1400" u="none" cap="none" strike="noStrike">
              <a:solidFill>
                <a:srgbClr val="3F7818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None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It is the intentional use of force that can result in harm or injury.</a:t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None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Examples of </a:t>
            </a: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physical</a:t>
            </a: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abuse include, h</a:t>
            </a: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itting, kicking, shaking, burning.</a:t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None/>
            </a:pPr>
            <a:r>
              <a:t/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F7818"/>
              </a:buClr>
              <a:buSzPts val="5400"/>
              <a:buFont typeface="Avenir"/>
              <a:buNone/>
            </a:pPr>
            <a:r>
              <a:rPr b="1" lang="it-IT" sz="5400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Sexual Abuse</a:t>
            </a:r>
            <a:endParaRPr>
              <a:solidFill>
                <a:srgbClr val="3F7818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Engaging in sexual contact with a person who is below a specified age or who is incapable of giving consent because of age, mental or physical incapacity.</a:t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None/>
            </a:pPr>
            <a:r>
              <a:t/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58" name="Google Shape;258;p8"/>
          <p:cNvSpPr txBox="1"/>
          <p:nvPr/>
        </p:nvSpPr>
        <p:spPr>
          <a:xfrm>
            <a:off x="14649450" y="443300"/>
            <a:ext cx="36387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</a:pPr>
            <a:r>
              <a:rPr b="1" i="0" lang="it-IT" sz="5200" u="none" cap="none" strike="noStrike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rPr>
              <a:t>CRGP</a:t>
            </a:r>
            <a:endParaRPr b="0" i="0" sz="5200" u="none" cap="none" strike="noStrike">
              <a:solidFill>
                <a:srgbClr val="000000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2c5fd37413d_0_8"/>
          <p:cNvSpPr txBox="1"/>
          <p:nvPr/>
        </p:nvSpPr>
        <p:spPr>
          <a:xfrm>
            <a:off x="2376575" y="1336100"/>
            <a:ext cx="11997600" cy="4048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F7818"/>
              </a:buClr>
              <a:buSzPts val="5400"/>
              <a:buFont typeface="Avenir"/>
              <a:buNone/>
            </a:pPr>
            <a:r>
              <a:rPr b="1" lang="it-IT" sz="5400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Emotional</a:t>
            </a:r>
            <a:r>
              <a:rPr b="1" i="0" lang="it-IT" sz="5400" u="none" cap="none" strike="noStrike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b="1" lang="it-IT" sz="5400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Abuse</a:t>
            </a:r>
            <a:endParaRPr b="0" i="0" sz="1400" u="none" cap="none" strike="noStrike">
              <a:solidFill>
                <a:srgbClr val="3F7818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None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Are behaviors that harm a person's emotional well-being.</a:t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None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Examples of emotional abuse include name-calling, shaming, rejection, withholding love, threatening.</a:t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None/>
            </a:pPr>
            <a:r>
              <a:t/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64" name="Google Shape;264;g2c5fd37413d_0_8"/>
          <p:cNvSpPr txBox="1"/>
          <p:nvPr/>
        </p:nvSpPr>
        <p:spPr>
          <a:xfrm>
            <a:off x="14649450" y="443300"/>
            <a:ext cx="36387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</a:pPr>
            <a:r>
              <a:rPr b="1" i="0" lang="it-IT" sz="5200" u="none" cap="none" strike="noStrike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rPr>
              <a:t>CRGP</a:t>
            </a:r>
            <a:endParaRPr b="0" i="0" sz="5200" u="none" cap="none" strike="noStrike">
              <a:solidFill>
                <a:srgbClr val="000000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265" name="Google Shape;265;g2c5fd37413d_0_8"/>
          <p:cNvSpPr txBox="1"/>
          <p:nvPr/>
        </p:nvSpPr>
        <p:spPr>
          <a:xfrm>
            <a:off x="2376575" y="5034950"/>
            <a:ext cx="11997600" cy="35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F7818"/>
              </a:buClr>
              <a:buSzPts val="5400"/>
              <a:buFont typeface="Avenir"/>
              <a:buNone/>
            </a:pPr>
            <a:r>
              <a:rPr b="1" lang="it-IT" sz="5400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Neglect</a:t>
            </a:r>
            <a:endParaRPr b="0" i="0" sz="1400" u="none" cap="none" strike="noStrike">
              <a:solidFill>
                <a:srgbClr val="3F7818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It is the failure to meet a person’s basic survival needs including nutrition, clothing, shelter, hygiene, medical care.</a:t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None/>
            </a:pPr>
            <a:r>
              <a:t/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2c5fd37413d_0_29"/>
          <p:cNvSpPr txBox="1"/>
          <p:nvPr/>
        </p:nvSpPr>
        <p:spPr>
          <a:xfrm>
            <a:off x="1449125" y="1228475"/>
            <a:ext cx="13332000" cy="28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F7818"/>
              </a:buClr>
              <a:buSzPts val="5400"/>
              <a:buFont typeface="Avenir"/>
              <a:buNone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Individuals who have been abused may experience many types of effects which can be short-term or long-term effects. Those who were abused as children or youth may suffer many years later as adults.</a:t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venir"/>
              <a:buNone/>
            </a:pPr>
            <a:r>
              <a:t/>
            </a:r>
            <a:endParaRPr sz="3200"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72" name="Google Shape;272;g2c5fd37413d_0_29"/>
          <p:cNvSpPr txBox="1"/>
          <p:nvPr/>
        </p:nvSpPr>
        <p:spPr>
          <a:xfrm>
            <a:off x="1449125" y="3914600"/>
            <a:ext cx="5825400" cy="585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F7818"/>
              </a:buClr>
              <a:buSzPts val="3200"/>
              <a:buFont typeface="Avenir"/>
              <a:buNone/>
            </a:pPr>
            <a:r>
              <a:rPr b="1" lang="it-IT" sz="3200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short-term effects</a:t>
            </a:r>
            <a:endParaRPr>
              <a:solidFill>
                <a:srgbClr val="3F7818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Char char="●"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Self-destructive behaviors</a:t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Char char="●"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Problems at school, work, and in daily life</a:t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Char char="●"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Feeling of not belonging</a:t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Char char="●"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Loss of self-esteem</a:t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Char char="●"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Anger and isolation</a:t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Char char="●"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Feeling different from family and friends</a:t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F7818"/>
              </a:buClr>
              <a:buSzPts val="3200"/>
              <a:buFont typeface="Avenir"/>
              <a:buNone/>
            </a:pPr>
            <a:r>
              <a:t/>
            </a:r>
            <a:endParaRPr sz="3200">
              <a:solidFill>
                <a:srgbClr val="3F7818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73" name="Google Shape;273;g2c5fd37413d_0_29"/>
          <p:cNvSpPr txBox="1"/>
          <p:nvPr/>
        </p:nvSpPr>
        <p:spPr>
          <a:xfrm>
            <a:off x="8003050" y="3914600"/>
            <a:ext cx="8810700" cy="528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C42F1A"/>
              </a:buClr>
              <a:buSzPts val="3200"/>
              <a:buFont typeface="Avenir"/>
              <a:buNone/>
            </a:pPr>
            <a:r>
              <a:rPr b="1" lang="it-IT" sz="3200">
                <a:solidFill>
                  <a:srgbClr val="3F7818"/>
                </a:solidFill>
                <a:latin typeface="Arial Black"/>
                <a:ea typeface="Arial Black"/>
                <a:cs typeface="Arial Black"/>
                <a:sym typeface="Arial Black"/>
              </a:rPr>
              <a:t>Long-term effects</a:t>
            </a:r>
            <a:endParaRPr>
              <a:solidFill>
                <a:srgbClr val="3F7818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Char char="●"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Serious depression</a:t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Char char="●"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Difficulties forming relationships</a:t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Char char="●"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Trouble connecting emotionally</a:t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Char char="●"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Aggressive tendencies</a:t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Char char="●"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Develop eating disorders</a:t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Char char="●"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Drug &amp; alcohol abuse</a:t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venir"/>
              <a:buChar char="●"/>
            </a:pPr>
            <a:r>
              <a:rPr lang="it-IT" sz="3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Suicide</a:t>
            </a: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C42F1A"/>
              </a:buClr>
              <a:buSzPts val="3200"/>
              <a:buFont typeface="Avenir"/>
              <a:buNone/>
            </a:pPr>
            <a:r>
              <a:t/>
            </a:r>
            <a:endParaRPr sz="3200">
              <a:solidFill>
                <a:srgbClr val="C42F1A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74" name="Google Shape;274;g2c5fd37413d_0_29"/>
          <p:cNvSpPr txBox="1"/>
          <p:nvPr/>
        </p:nvSpPr>
        <p:spPr>
          <a:xfrm>
            <a:off x="14649450" y="443300"/>
            <a:ext cx="36387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5200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rPr>
              <a:t>CRGP</a:t>
            </a:r>
            <a:endParaRPr sz="5200">
              <a:latin typeface="Arial Black"/>
              <a:ea typeface="Arial Black"/>
              <a:cs typeface="Arial Black"/>
              <a:sym typeface="Arial Black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faccettatura">
  <a:themeElements>
    <a:clrScheme name="Sfaccettatura">
      <a:dk1>
        <a:srgbClr val="000000"/>
      </a:dk1>
      <a:lt1>
        <a:srgbClr val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1_Sfaccettatura">
  <a:themeElements>
    <a:clrScheme name="Sfaccettatura">
      <a:dk1>
        <a:srgbClr val="000000"/>
      </a:dk1>
      <a:lt1>
        <a:srgbClr val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2021-06-13T08:42:41Z</dcterms:created>
  <dc:creator>Giulia Bonoldi</dc:creator>
</cp:coreProperties>
</file>