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61" r:id="rId4"/>
    <p:sldMasterId id="2147483674" r:id="rId5"/>
    <p:sldMasterId id="2147483687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y="10288575" cx="18288000"/>
  <p:notesSz cx="6858000" cy="9144000"/>
  <p:embeddedFontLst>
    <p:embeddedFont>
      <p:font typeface="Arial Black"/>
      <p:regular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7" roundtripDataSignature="AMtx7miuV/d0A7ixClaqLN248+mOqhTDn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2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customschemas.google.com/relationships/presentationmetadata" Target="metadata"/><Relationship Id="rId16" Type="http://schemas.openxmlformats.org/officeDocument/2006/relationships/font" Target="fonts/ArialBlack-regular.fntdata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 txBox="1"/>
          <p:nvPr>
            <p:ph idx="3"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Google Shape;6;n"/>
          <p:cNvSpPr txBox="1"/>
          <p:nvPr>
            <p:ph idx="10"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b="0" i="0" lang="en-GB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1:notes"/>
          <p:cNvSpPr/>
          <p:nvPr>
            <p:ph idx="2" type="sldImg"/>
          </p:nvPr>
        </p:nvSpPr>
        <p:spPr>
          <a:xfrm>
            <a:off x="217488" y="812800"/>
            <a:ext cx="7124700" cy="40084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15" name="Google Shape;415;p1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1:notes"/>
          <p:cNvSpPr txBox="1"/>
          <p:nvPr>
            <p:ph idx="12"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b="0" lang="en-GB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sz="140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2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p3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p4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5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p5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6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p6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7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7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8:notes"/>
          <p:cNvSpPr/>
          <p:nvPr>
            <p:ph idx="2" type="sldImg"/>
          </p:nvPr>
        </p:nvSpPr>
        <p:spPr>
          <a:xfrm>
            <a:off x="687388" y="1143000"/>
            <a:ext cx="5480050" cy="30829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7" name="Google Shape;467;p8:notes"/>
          <p:cNvSpPr txBox="1"/>
          <p:nvPr>
            <p:ph idx="1" type="body"/>
          </p:nvPr>
        </p:nvSpPr>
        <p:spPr>
          <a:xfrm>
            <a:off x="685800" y="4400640"/>
            <a:ext cx="5482800" cy="3597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21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0" lang="en-GB" sz="1200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the end of the presentation - </a:t>
            </a:r>
            <a:r>
              <a:rPr b="1" lang="en-GB" sz="1200" strike="noStrike">
                <a:solidFill>
                  <a:srgbClr val="4D5156"/>
                </a:solidFill>
                <a:latin typeface="arial"/>
                <a:ea typeface="arial"/>
                <a:cs typeface="arial"/>
                <a:sym typeface="arial"/>
              </a:rPr>
              <a:t>5-10 minutes for Q&amp;A.</a:t>
            </a:r>
            <a:endParaRPr b="0" sz="12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1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8:notes"/>
          <p:cNvSpPr txBox="1"/>
          <p:nvPr>
            <p:ph idx="12" type="sldNum"/>
          </p:nvPr>
        </p:nvSpPr>
        <p:spPr>
          <a:xfrm>
            <a:off x="3884760" y="8685360"/>
            <a:ext cx="2968200" cy="4550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b="0" lang="en-GB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sz="140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0"/>
          <p:cNvSpPr txBox="1"/>
          <p:nvPr>
            <p:ph idx="1" type="subTitle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1" name="Google Shape;31;p1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3"/>
          <p:cNvSpPr txBox="1"/>
          <p:nvPr>
            <p:ph idx="1" type="body"/>
          </p:nvPr>
        </p:nvSpPr>
        <p:spPr>
          <a:xfrm>
            <a:off x="914400" y="240732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23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3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9" name="Google Shape;89;p23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4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4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24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24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24"/>
          <p:cNvSpPr txBox="1"/>
          <p:nvPr>
            <p:ph idx="4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24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8" name="Google Shape;98;p24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5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5"/>
          <p:cNvSpPr txBox="1"/>
          <p:nvPr>
            <p:ph idx="1" type="body"/>
          </p:nvPr>
        </p:nvSpPr>
        <p:spPr>
          <a:xfrm>
            <a:off x="91440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25"/>
          <p:cNvSpPr txBox="1"/>
          <p:nvPr>
            <p:ph idx="2" type="body"/>
          </p:nvPr>
        </p:nvSpPr>
        <p:spPr>
          <a:xfrm>
            <a:off x="647928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25"/>
          <p:cNvSpPr txBox="1"/>
          <p:nvPr>
            <p:ph idx="3" type="body"/>
          </p:nvPr>
        </p:nvSpPr>
        <p:spPr>
          <a:xfrm>
            <a:off x="1204416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4" name="Google Shape;104;p25"/>
          <p:cNvSpPr txBox="1"/>
          <p:nvPr>
            <p:ph idx="4" type="body"/>
          </p:nvPr>
        </p:nvSpPr>
        <p:spPr>
          <a:xfrm>
            <a:off x="91440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25"/>
          <p:cNvSpPr txBox="1"/>
          <p:nvPr>
            <p:ph idx="5" type="body"/>
          </p:nvPr>
        </p:nvSpPr>
        <p:spPr>
          <a:xfrm>
            <a:off x="647928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6" name="Google Shape;106;p25"/>
          <p:cNvSpPr txBox="1"/>
          <p:nvPr>
            <p:ph idx="6" type="body"/>
          </p:nvPr>
        </p:nvSpPr>
        <p:spPr>
          <a:xfrm>
            <a:off x="1204416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7" name="Google Shape;107;p25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25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9" name="Google Shape;109;p25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13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13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13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2" name="Google Shape;132;p13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7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7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6" name="Google Shape;136;p37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8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38"/>
          <p:cNvSpPr txBox="1"/>
          <p:nvPr>
            <p:ph idx="1" type="subTitle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38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38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2" name="Google Shape;142;p38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9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39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39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7" name="Google Shape;147;p39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39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9" name="Google Shape;149;p39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0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4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4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4" name="Google Shape;154;p4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1"/>
          <p:cNvSpPr txBox="1"/>
          <p:nvPr>
            <p:ph idx="1"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41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41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9" name="Google Shape;159;p41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42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42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42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4" name="Google Shape;164;p42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p42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42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7" name="Google Shape;167;p42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" name="Google Shape;35;p11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3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43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43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43"/>
          <p:cNvSpPr txBox="1"/>
          <p:nvPr>
            <p:ph idx="3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43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43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5" name="Google Shape;175;p43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44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44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44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0" name="Google Shape;180;p44"/>
          <p:cNvSpPr txBox="1"/>
          <p:nvPr>
            <p:ph idx="3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1" name="Google Shape;181;p44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44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3" name="Google Shape;183;p44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45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45"/>
          <p:cNvSpPr txBox="1"/>
          <p:nvPr>
            <p:ph idx="1" type="body"/>
          </p:nvPr>
        </p:nvSpPr>
        <p:spPr>
          <a:xfrm>
            <a:off x="914400" y="240732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7" name="Google Shape;187;p45"/>
          <p:cNvSpPr txBox="1"/>
          <p:nvPr>
            <p:ph idx="2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8" name="Google Shape;188;p45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45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0" name="Google Shape;190;p45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6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3" name="Google Shape;193;p46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4" name="Google Shape;194;p46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46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46"/>
          <p:cNvSpPr txBox="1"/>
          <p:nvPr>
            <p:ph idx="4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7" name="Google Shape;197;p46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46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9" name="Google Shape;199;p46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7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" name="Google Shape;202;p47"/>
          <p:cNvSpPr txBox="1"/>
          <p:nvPr>
            <p:ph idx="1" type="body"/>
          </p:nvPr>
        </p:nvSpPr>
        <p:spPr>
          <a:xfrm>
            <a:off x="91440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3" name="Google Shape;203;p47"/>
          <p:cNvSpPr txBox="1"/>
          <p:nvPr>
            <p:ph idx="2" type="body"/>
          </p:nvPr>
        </p:nvSpPr>
        <p:spPr>
          <a:xfrm>
            <a:off x="647928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4" name="Google Shape;204;p47"/>
          <p:cNvSpPr txBox="1"/>
          <p:nvPr>
            <p:ph idx="3" type="body"/>
          </p:nvPr>
        </p:nvSpPr>
        <p:spPr>
          <a:xfrm>
            <a:off x="1204416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5" name="Google Shape;205;p47"/>
          <p:cNvSpPr txBox="1"/>
          <p:nvPr>
            <p:ph idx="4" type="body"/>
          </p:nvPr>
        </p:nvSpPr>
        <p:spPr>
          <a:xfrm>
            <a:off x="91440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6" name="Google Shape;206;p47"/>
          <p:cNvSpPr txBox="1"/>
          <p:nvPr>
            <p:ph idx="5" type="body"/>
          </p:nvPr>
        </p:nvSpPr>
        <p:spPr>
          <a:xfrm>
            <a:off x="647928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7" name="Google Shape;207;p47"/>
          <p:cNvSpPr txBox="1"/>
          <p:nvPr>
            <p:ph idx="6" type="body"/>
          </p:nvPr>
        </p:nvSpPr>
        <p:spPr>
          <a:xfrm>
            <a:off x="1204416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8" name="Google Shape;208;p47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p47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0" name="Google Shape;210;p47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5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0" name="Google Shape;230;p15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1" name="Google Shape;231;p15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6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4" name="Google Shape;234;p26"/>
          <p:cNvSpPr txBox="1"/>
          <p:nvPr>
            <p:ph idx="1" type="subTitle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5" name="Google Shape;235;p26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6" name="Google Shape;236;p26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7" name="Google Shape;237;p26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0" name="Google Shape;240;p27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1" name="Google Shape;241;p27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2" name="Google Shape;242;p27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43" name="Google Shape;243;p27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8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6" name="Google Shape;246;p28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7" name="Google Shape;247;p28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8" name="Google Shape;248;p28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9" name="Google Shape;249;p28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0" name="Google Shape;250;p28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9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3" name="Google Shape;253;p29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4" name="Google Shape;254;p29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5" name="Google Shape;255;p29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1" name="Google Shape;41;p16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0"/>
          <p:cNvSpPr txBox="1"/>
          <p:nvPr>
            <p:ph idx="1"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8" name="Google Shape;258;p3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9" name="Google Shape;259;p3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0" name="Google Shape;260;p3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1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p31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4" name="Google Shape;264;p31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5" name="Google Shape;265;p31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6" name="Google Shape;266;p31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7" name="Google Shape;267;p31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8" name="Google Shape;268;p31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2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1" name="Google Shape;271;p32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2" name="Google Shape;272;p32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3" name="Google Shape;273;p32"/>
          <p:cNvSpPr txBox="1"/>
          <p:nvPr>
            <p:ph idx="3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4" name="Google Shape;274;p32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p32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6" name="Google Shape;276;p32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3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9" name="Google Shape;279;p33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0" name="Google Shape;280;p33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1" name="Google Shape;281;p33"/>
          <p:cNvSpPr txBox="1"/>
          <p:nvPr>
            <p:ph idx="3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2" name="Google Shape;282;p33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3" name="Google Shape;283;p33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4" name="Google Shape;284;p33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4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7" name="Google Shape;287;p34"/>
          <p:cNvSpPr txBox="1"/>
          <p:nvPr>
            <p:ph idx="1" type="body"/>
          </p:nvPr>
        </p:nvSpPr>
        <p:spPr>
          <a:xfrm>
            <a:off x="914400" y="240732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8" name="Google Shape;288;p34"/>
          <p:cNvSpPr txBox="1"/>
          <p:nvPr>
            <p:ph idx="2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9" name="Google Shape;289;p34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34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1" name="Google Shape;291;p34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5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35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5" name="Google Shape;295;p35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6" name="Google Shape;296;p35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7" name="Google Shape;297;p35"/>
          <p:cNvSpPr txBox="1"/>
          <p:nvPr>
            <p:ph idx="4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8" name="Google Shape;298;p35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35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0" name="Google Shape;300;p35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6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" name="Google Shape;303;p36"/>
          <p:cNvSpPr txBox="1"/>
          <p:nvPr>
            <p:ph idx="1" type="body"/>
          </p:nvPr>
        </p:nvSpPr>
        <p:spPr>
          <a:xfrm>
            <a:off x="91440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4" name="Google Shape;304;p36"/>
          <p:cNvSpPr txBox="1"/>
          <p:nvPr>
            <p:ph idx="2" type="body"/>
          </p:nvPr>
        </p:nvSpPr>
        <p:spPr>
          <a:xfrm>
            <a:off x="647928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5" name="Google Shape;305;p36"/>
          <p:cNvSpPr txBox="1"/>
          <p:nvPr>
            <p:ph idx="3" type="body"/>
          </p:nvPr>
        </p:nvSpPr>
        <p:spPr>
          <a:xfrm>
            <a:off x="1204416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6" name="Google Shape;306;p36"/>
          <p:cNvSpPr txBox="1"/>
          <p:nvPr>
            <p:ph idx="4" type="body"/>
          </p:nvPr>
        </p:nvSpPr>
        <p:spPr>
          <a:xfrm>
            <a:off x="91440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7" name="Google Shape;307;p36"/>
          <p:cNvSpPr txBox="1"/>
          <p:nvPr>
            <p:ph idx="5" type="body"/>
          </p:nvPr>
        </p:nvSpPr>
        <p:spPr>
          <a:xfrm>
            <a:off x="647928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8" name="Google Shape;308;p36"/>
          <p:cNvSpPr txBox="1"/>
          <p:nvPr>
            <p:ph idx="6" type="body"/>
          </p:nvPr>
        </p:nvSpPr>
        <p:spPr>
          <a:xfrm>
            <a:off x="1204416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9" name="Google Shape;309;p36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0" name="Google Shape;310;p36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11" name="Google Shape;311;p36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9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p49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32" name="Google Shape;332;p49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0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5" name="Google Shape;335;p50"/>
          <p:cNvSpPr txBox="1"/>
          <p:nvPr>
            <p:ph idx="1" type="subTitle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6" name="Google Shape;336;p5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5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38" name="Google Shape;338;p5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1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1" name="Google Shape;341;p51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2" name="Google Shape;342;p51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3" name="Google Shape;343;p51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44" name="Google Shape;344;p51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7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7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8" name="Google Shape;48;p17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2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7" name="Google Shape;347;p52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8" name="Google Shape;348;p52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9" name="Google Shape;349;p52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0" name="Google Shape;350;p52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1" name="Google Shape;351;p52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3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4" name="Google Shape;354;p53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5" name="Google Shape;355;p53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6" name="Google Shape;356;p53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4"/>
          <p:cNvSpPr txBox="1"/>
          <p:nvPr>
            <p:ph idx="1"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9" name="Google Shape;359;p54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0" name="Google Shape;360;p54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1" name="Google Shape;361;p54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5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4" name="Google Shape;364;p55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5" name="Google Shape;365;p55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6" name="Google Shape;366;p55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7" name="Google Shape;367;p55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8" name="Google Shape;368;p55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9" name="Google Shape;369;p55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6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2" name="Google Shape;372;p56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3" name="Google Shape;373;p56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4" name="Google Shape;374;p56"/>
          <p:cNvSpPr txBox="1"/>
          <p:nvPr>
            <p:ph idx="3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5" name="Google Shape;375;p56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6" name="Google Shape;376;p56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7" name="Google Shape;377;p56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57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0" name="Google Shape;380;p57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1" name="Google Shape;381;p57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2" name="Google Shape;382;p57"/>
          <p:cNvSpPr txBox="1"/>
          <p:nvPr>
            <p:ph idx="3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3" name="Google Shape;383;p57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4" name="Google Shape;384;p57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85" name="Google Shape;385;p57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58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8" name="Google Shape;388;p58"/>
          <p:cNvSpPr txBox="1"/>
          <p:nvPr>
            <p:ph idx="1" type="body"/>
          </p:nvPr>
        </p:nvSpPr>
        <p:spPr>
          <a:xfrm>
            <a:off x="914400" y="240732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9" name="Google Shape;389;p58"/>
          <p:cNvSpPr txBox="1"/>
          <p:nvPr>
            <p:ph idx="2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0" name="Google Shape;390;p58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1" name="Google Shape;391;p58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92" name="Google Shape;392;p58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59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5" name="Google Shape;395;p59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6" name="Google Shape;396;p59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7" name="Google Shape;397;p59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8" name="Google Shape;398;p59"/>
          <p:cNvSpPr txBox="1"/>
          <p:nvPr>
            <p:ph idx="4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9" name="Google Shape;399;p59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0" name="Google Shape;400;p59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1" name="Google Shape;401;p59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0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4" name="Google Shape;404;p60"/>
          <p:cNvSpPr txBox="1"/>
          <p:nvPr>
            <p:ph idx="1" type="body"/>
          </p:nvPr>
        </p:nvSpPr>
        <p:spPr>
          <a:xfrm>
            <a:off x="91440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5" name="Google Shape;405;p60"/>
          <p:cNvSpPr txBox="1"/>
          <p:nvPr>
            <p:ph idx="2" type="body"/>
          </p:nvPr>
        </p:nvSpPr>
        <p:spPr>
          <a:xfrm>
            <a:off x="647928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6" name="Google Shape;406;p60"/>
          <p:cNvSpPr txBox="1"/>
          <p:nvPr>
            <p:ph idx="3" type="body"/>
          </p:nvPr>
        </p:nvSpPr>
        <p:spPr>
          <a:xfrm>
            <a:off x="1204416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7" name="Google Shape;407;p60"/>
          <p:cNvSpPr txBox="1"/>
          <p:nvPr>
            <p:ph idx="4" type="body"/>
          </p:nvPr>
        </p:nvSpPr>
        <p:spPr>
          <a:xfrm>
            <a:off x="91440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8" name="Google Shape;408;p60"/>
          <p:cNvSpPr txBox="1"/>
          <p:nvPr>
            <p:ph idx="5" type="body"/>
          </p:nvPr>
        </p:nvSpPr>
        <p:spPr>
          <a:xfrm>
            <a:off x="647928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9" name="Google Shape;409;p60"/>
          <p:cNvSpPr txBox="1"/>
          <p:nvPr>
            <p:ph idx="6" type="body"/>
          </p:nvPr>
        </p:nvSpPr>
        <p:spPr>
          <a:xfrm>
            <a:off x="1204416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0" name="Google Shape;410;p6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1" name="Google Shape;411;p6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12" name="Google Shape;412;p6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8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8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3" name="Google Shape;53;p18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idx="1"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9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0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0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20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20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6" name="Google Shape;66;p2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1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1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3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4" name="Google Shape;74;p21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2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3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22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2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2" name="Google Shape;82;p22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9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9"/>
          <p:cNvGrpSpPr/>
          <p:nvPr/>
        </p:nvGrpSpPr>
        <p:grpSpPr>
          <a:xfrm>
            <a:off x="0" y="-12600"/>
            <a:ext cx="18286560" cy="10304640"/>
            <a:chOff x="0" y="-12600"/>
            <a:chExt cx="18286560" cy="10304640"/>
          </a:xfrm>
        </p:grpSpPr>
        <p:cxnSp>
          <p:nvCxnSpPr>
            <p:cNvPr id="11" name="Google Shape;11;p9"/>
            <p:cNvCxnSpPr/>
            <p:nvPr/>
          </p:nvCxnSpPr>
          <p:spPr>
            <a:xfrm>
              <a:off x="14056200" y="0"/>
              <a:ext cx="1832400" cy="1029204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" name="Google Shape;12;p9"/>
            <p:cNvCxnSpPr/>
            <p:nvPr/>
          </p:nvCxnSpPr>
          <p:spPr>
            <a:xfrm flipH="1">
              <a:off x="11137680" y="5522760"/>
              <a:ext cx="7148880" cy="476928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3" name="Google Shape;13;p9"/>
            <p:cNvSpPr/>
            <p:nvPr/>
          </p:nvSpPr>
          <p:spPr>
            <a:xfrm>
              <a:off x="13772160" y="-12600"/>
              <a:ext cx="4507560" cy="10297800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8627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9"/>
            <p:cNvSpPr/>
            <p:nvPr/>
          </p:nvSpPr>
          <p:spPr>
            <a:xfrm>
              <a:off x="14405040" y="-12600"/>
              <a:ext cx="3879360" cy="10297800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9"/>
            <p:cNvSpPr/>
            <p:nvPr/>
          </p:nvSpPr>
          <p:spPr>
            <a:xfrm>
              <a:off x="13398480" y="4572720"/>
              <a:ext cx="4885920" cy="571212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098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9"/>
            <p:cNvSpPr/>
            <p:nvPr/>
          </p:nvSpPr>
          <p:spPr>
            <a:xfrm>
              <a:off x="14001840" y="-12600"/>
              <a:ext cx="4277880" cy="10297800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9"/>
            <p:cNvSpPr/>
            <p:nvPr/>
          </p:nvSpPr>
          <p:spPr>
            <a:xfrm>
              <a:off x="16347960" y="-12600"/>
              <a:ext cx="1931400" cy="10297800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9"/>
            <p:cNvSpPr/>
            <p:nvPr/>
          </p:nvSpPr>
          <p:spPr>
            <a:xfrm>
              <a:off x="16408440" y="-12600"/>
              <a:ext cx="1871280" cy="10297800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3921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9"/>
            <p:cNvSpPr/>
            <p:nvPr/>
          </p:nvSpPr>
          <p:spPr>
            <a:xfrm>
              <a:off x="15557400" y="5385600"/>
              <a:ext cx="2721960" cy="4899240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9"/>
            <p:cNvSpPr/>
            <p:nvPr/>
          </p:nvSpPr>
          <p:spPr>
            <a:xfrm>
              <a:off x="0" y="6020640"/>
              <a:ext cx="669600" cy="42642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3921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" name="Google Shape;21;p9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9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" name="Google Shape;23;p9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9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12"/>
          <p:cNvGrpSpPr/>
          <p:nvPr/>
        </p:nvGrpSpPr>
        <p:grpSpPr>
          <a:xfrm>
            <a:off x="0" y="-12600"/>
            <a:ext cx="18286560" cy="10304640"/>
            <a:chOff x="0" y="-12600"/>
            <a:chExt cx="18286560" cy="10304640"/>
          </a:xfrm>
        </p:grpSpPr>
        <p:cxnSp>
          <p:nvCxnSpPr>
            <p:cNvPr id="112" name="Google Shape;112;p12"/>
            <p:cNvCxnSpPr/>
            <p:nvPr/>
          </p:nvCxnSpPr>
          <p:spPr>
            <a:xfrm>
              <a:off x="14056200" y="0"/>
              <a:ext cx="1832400" cy="1029204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3" name="Google Shape;113;p12"/>
            <p:cNvCxnSpPr/>
            <p:nvPr/>
          </p:nvCxnSpPr>
          <p:spPr>
            <a:xfrm flipH="1">
              <a:off x="11137680" y="5522760"/>
              <a:ext cx="7148880" cy="476928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14" name="Google Shape;114;p12"/>
            <p:cNvSpPr/>
            <p:nvPr/>
          </p:nvSpPr>
          <p:spPr>
            <a:xfrm>
              <a:off x="13772160" y="-12600"/>
              <a:ext cx="4507560" cy="10297800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8627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2"/>
            <p:cNvSpPr/>
            <p:nvPr/>
          </p:nvSpPr>
          <p:spPr>
            <a:xfrm>
              <a:off x="14405040" y="-12600"/>
              <a:ext cx="3879360" cy="10297800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2"/>
            <p:cNvSpPr/>
            <p:nvPr/>
          </p:nvSpPr>
          <p:spPr>
            <a:xfrm>
              <a:off x="13398480" y="4572720"/>
              <a:ext cx="4885920" cy="571212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098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2"/>
            <p:cNvSpPr/>
            <p:nvPr/>
          </p:nvSpPr>
          <p:spPr>
            <a:xfrm>
              <a:off x="14001840" y="-12600"/>
              <a:ext cx="4277880" cy="10297800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2"/>
            <p:cNvSpPr/>
            <p:nvPr/>
          </p:nvSpPr>
          <p:spPr>
            <a:xfrm>
              <a:off x="16347960" y="-12600"/>
              <a:ext cx="1931400" cy="10297800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2"/>
            <p:cNvSpPr/>
            <p:nvPr/>
          </p:nvSpPr>
          <p:spPr>
            <a:xfrm>
              <a:off x="16408440" y="-12600"/>
              <a:ext cx="1871280" cy="10297800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3921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2"/>
            <p:cNvSpPr/>
            <p:nvPr/>
          </p:nvSpPr>
          <p:spPr>
            <a:xfrm>
              <a:off x="15557400" y="5385600"/>
              <a:ext cx="2721960" cy="4899240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2"/>
            <p:cNvSpPr/>
            <p:nvPr/>
          </p:nvSpPr>
          <p:spPr>
            <a:xfrm>
              <a:off x="0" y="6020640"/>
              <a:ext cx="669600" cy="42642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3921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2" name="Google Shape;122;p12"/>
          <p:cNvSpPr txBox="1"/>
          <p:nvPr>
            <p:ph type="title"/>
          </p:nvPr>
        </p:nvSpPr>
        <p:spPr>
          <a:xfrm>
            <a:off x="914400" y="410400"/>
            <a:ext cx="16458480" cy="17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3" name="Google Shape;123;p12"/>
          <p:cNvSpPr txBox="1"/>
          <p:nvPr>
            <p:ph idx="1" type="body"/>
          </p:nvPr>
        </p:nvSpPr>
        <p:spPr>
          <a:xfrm>
            <a:off x="914400" y="2407320"/>
            <a:ext cx="16458480" cy="5966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4" name="Google Shape;124;p12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5" name="Google Shape;125;p12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6" name="Google Shape;126;p12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Google Shape;212;p14"/>
          <p:cNvGrpSpPr/>
          <p:nvPr/>
        </p:nvGrpSpPr>
        <p:grpSpPr>
          <a:xfrm>
            <a:off x="0" y="-12600"/>
            <a:ext cx="18286560" cy="10304640"/>
            <a:chOff x="0" y="-12600"/>
            <a:chExt cx="18286560" cy="10304640"/>
          </a:xfrm>
        </p:grpSpPr>
        <p:cxnSp>
          <p:nvCxnSpPr>
            <p:cNvPr id="213" name="Google Shape;213;p14"/>
            <p:cNvCxnSpPr/>
            <p:nvPr/>
          </p:nvCxnSpPr>
          <p:spPr>
            <a:xfrm>
              <a:off x="14056200" y="0"/>
              <a:ext cx="1832400" cy="1029204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4" name="Google Shape;214;p14"/>
            <p:cNvCxnSpPr/>
            <p:nvPr/>
          </p:nvCxnSpPr>
          <p:spPr>
            <a:xfrm flipH="1">
              <a:off x="11137680" y="5522760"/>
              <a:ext cx="7148880" cy="476928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15" name="Google Shape;215;p14"/>
            <p:cNvSpPr/>
            <p:nvPr/>
          </p:nvSpPr>
          <p:spPr>
            <a:xfrm>
              <a:off x="13772160" y="-12600"/>
              <a:ext cx="4507560" cy="10297800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8627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4"/>
            <p:cNvSpPr/>
            <p:nvPr/>
          </p:nvSpPr>
          <p:spPr>
            <a:xfrm>
              <a:off x="14405040" y="-12600"/>
              <a:ext cx="3879360" cy="10297800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4"/>
            <p:cNvSpPr/>
            <p:nvPr/>
          </p:nvSpPr>
          <p:spPr>
            <a:xfrm>
              <a:off x="13398480" y="4572720"/>
              <a:ext cx="4885920" cy="571212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098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4"/>
            <p:cNvSpPr/>
            <p:nvPr/>
          </p:nvSpPr>
          <p:spPr>
            <a:xfrm>
              <a:off x="14001840" y="-12600"/>
              <a:ext cx="4277880" cy="10297800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4"/>
            <p:cNvSpPr/>
            <p:nvPr/>
          </p:nvSpPr>
          <p:spPr>
            <a:xfrm>
              <a:off x="16347960" y="-12600"/>
              <a:ext cx="1931400" cy="10297800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4"/>
            <p:cNvSpPr/>
            <p:nvPr/>
          </p:nvSpPr>
          <p:spPr>
            <a:xfrm>
              <a:off x="16408440" y="-12600"/>
              <a:ext cx="1871280" cy="10297800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3921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4"/>
            <p:cNvSpPr/>
            <p:nvPr/>
          </p:nvSpPr>
          <p:spPr>
            <a:xfrm>
              <a:off x="15557400" y="5385600"/>
              <a:ext cx="2721960" cy="4899240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4"/>
            <p:cNvSpPr/>
            <p:nvPr/>
          </p:nvSpPr>
          <p:spPr>
            <a:xfrm>
              <a:off x="0" y="6020640"/>
              <a:ext cx="669600" cy="42642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3921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3" name="Google Shape;223;p14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4" name="Google Shape;224;p14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5" name="Google Shape;225;p14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6" name="Google Shape;226;p14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7" name="Google Shape;227;p14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" name="Google Shape;313;p48"/>
          <p:cNvGrpSpPr/>
          <p:nvPr/>
        </p:nvGrpSpPr>
        <p:grpSpPr>
          <a:xfrm>
            <a:off x="0" y="-12600"/>
            <a:ext cx="18286560" cy="10304640"/>
            <a:chOff x="0" y="-12600"/>
            <a:chExt cx="18286560" cy="10304640"/>
          </a:xfrm>
        </p:grpSpPr>
        <p:cxnSp>
          <p:nvCxnSpPr>
            <p:cNvPr id="314" name="Google Shape;314;p48"/>
            <p:cNvCxnSpPr/>
            <p:nvPr/>
          </p:nvCxnSpPr>
          <p:spPr>
            <a:xfrm>
              <a:off x="14056200" y="0"/>
              <a:ext cx="1832400" cy="1029204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5" name="Google Shape;315;p48"/>
            <p:cNvCxnSpPr/>
            <p:nvPr/>
          </p:nvCxnSpPr>
          <p:spPr>
            <a:xfrm flipH="1">
              <a:off x="11137680" y="5522760"/>
              <a:ext cx="7148880" cy="476928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16" name="Google Shape;316;p48"/>
            <p:cNvSpPr/>
            <p:nvPr/>
          </p:nvSpPr>
          <p:spPr>
            <a:xfrm>
              <a:off x="13772160" y="-12600"/>
              <a:ext cx="4507560" cy="10297800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8627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48"/>
            <p:cNvSpPr/>
            <p:nvPr/>
          </p:nvSpPr>
          <p:spPr>
            <a:xfrm>
              <a:off x="14405040" y="-12600"/>
              <a:ext cx="3879360" cy="10297800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48"/>
            <p:cNvSpPr/>
            <p:nvPr/>
          </p:nvSpPr>
          <p:spPr>
            <a:xfrm>
              <a:off x="13398480" y="4572720"/>
              <a:ext cx="4885920" cy="571212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098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48"/>
            <p:cNvSpPr/>
            <p:nvPr/>
          </p:nvSpPr>
          <p:spPr>
            <a:xfrm>
              <a:off x="14001840" y="-12600"/>
              <a:ext cx="4277880" cy="10297800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48"/>
            <p:cNvSpPr/>
            <p:nvPr/>
          </p:nvSpPr>
          <p:spPr>
            <a:xfrm>
              <a:off x="16347960" y="-12600"/>
              <a:ext cx="1931400" cy="10297800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48"/>
            <p:cNvSpPr/>
            <p:nvPr/>
          </p:nvSpPr>
          <p:spPr>
            <a:xfrm>
              <a:off x="16408440" y="-12600"/>
              <a:ext cx="1871280" cy="10297800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3921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48"/>
            <p:cNvSpPr/>
            <p:nvPr/>
          </p:nvSpPr>
          <p:spPr>
            <a:xfrm>
              <a:off x="15557400" y="5385600"/>
              <a:ext cx="2721960" cy="4899240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48"/>
            <p:cNvSpPr/>
            <p:nvPr/>
          </p:nvSpPr>
          <p:spPr>
            <a:xfrm>
              <a:off x="0" y="6020640"/>
              <a:ext cx="669600" cy="42642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3921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4" name="Google Shape;324;p48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5" name="Google Shape;325;p48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26" name="Google Shape;326;p48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7" name="Google Shape;327;p48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8" name="Google Shape;328;p48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1"/>
          <p:cNvSpPr/>
          <p:nvPr/>
        </p:nvSpPr>
        <p:spPr>
          <a:xfrm>
            <a:off x="0" y="0"/>
            <a:ext cx="18288000" cy="1078892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1"/>
          <p:cNvSpPr/>
          <p:nvPr/>
        </p:nvSpPr>
        <p:spPr>
          <a:xfrm>
            <a:off x="1995218" y="2273716"/>
            <a:ext cx="14297564" cy="7741248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1"/>
          <p:cNvSpPr txBox="1"/>
          <p:nvPr>
            <p:ph type="title"/>
          </p:nvPr>
        </p:nvSpPr>
        <p:spPr>
          <a:xfrm>
            <a:off x="0" y="855270"/>
            <a:ext cx="18288000" cy="314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venir"/>
              <a:buNone/>
            </a:pPr>
            <a:r>
              <a:rPr lang="en-GB" sz="8000" strike="noStrike">
                <a:latin typeface="Avenir"/>
                <a:ea typeface="Avenir"/>
                <a:cs typeface="Avenir"/>
                <a:sym typeface="Avenir"/>
              </a:rPr>
              <a:t>Working</a:t>
            </a:r>
            <a:br>
              <a:rPr b="1" lang="en-GB" sz="8000" strike="noStrike">
                <a:latin typeface="Avenir"/>
                <a:ea typeface="Avenir"/>
                <a:cs typeface="Avenir"/>
                <a:sym typeface="Avenir"/>
              </a:rPr>
            </a:br>
            <a:r>
              <a:rPr lang="en-GB" sz="8000" strike="noStrike">
                <a:latin typeface="Avenir"/>
                <a:ea typeface="Avenir"/>
                <a:cs typeface="Avenir"/>
                <a:sym typeface="Avenir"/>
              </a:rPr>
              <a:t>with Volunteers</a:t>
            </a:r>
            <a:endParaRPr sz="8000"/>
          </a:p>
        </p:txBody>
      </p:sp>
      <p:sp>
        <p:nvSpPr>
          <p:cNvPr id="421" name="Google Shape;421;p1"/>
          <p:cNvSpPr txBox="1"/>
          <p:nvPr/>
        </p:nvSpPr>
        <p:spPr>
          <a:xfrm>
            <a:off x="1" y="702870"/>
            <a:ext cx="18288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Humanitarian Approach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22" name="Google Shape;422;p1"/>
          <p:cNvSpPr txBox="1"/>
          <p:nvPr/>
        </p:nvSpPr>
        <p:spPr>
          <a:xfrm>
            <a:off x="0" y="10087870"/>
            <a:ext cx="18288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Convocation Refugee Grant Program - CRGP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2"/>
          <p:cNvSpPr txBox="1"/>
          <p:nvPr/>
        </p:nvSpPr>
        <p:spPr>
          <a:xfrm>
            <a:off x="2301262" y="3595892"/>
            <a:ext cx="11502600" cy="44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1 Tips for recruiting volunteers within our projects.</a:t>
            </a:r>
            <a:endParaRPr sz="40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2. Volunteer management tips when implementing projects.</a:t>
            </a:r>
            <a:endParaRPr sz="40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3. Recommendations for volunteers involved </a:t>
            </a:r>
            <a:endParaRPr sz="4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in refugee assistance.</a:t>
            </a:r>
            <a:endParaRPr sz="4000"/>
          </a:p>
        </p:txBody>
      </p:sp>
      <p:sp>
        <p:nvSpPr>
          <p:cNvPr id="428" name="Google Shape;428;p2"/>
          <p:cNvSpPr txBox="1"/>
          <p:nvPr/>
        </p:nvSpPr>
        <p:spPr>
          <a:xfrm>
            <a:off x="2301246" y="1487375"/>
            <a:ext cx="10634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What are we learning?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29" name="Google Shape;429;p2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3"/>
          <p:cNvSpPr txBox="1"/>
          <p:nvPr>
            <p:ph type="title"/>
          </p:nvPr>
        </p:nvSpPr>
        <p:spPr>
          <a:xfrm>
            <a:off x="2097740" y="410400"/>
            <a:ext cx="15275139" cy="17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venir"/>
              <a:buNone/>
            </a:pPr>
            <a:r>
              <a:rPr b="1" lang="en-GB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Tips for recruiting volunteers</a:t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35" name="Google Shape;435;p3"/>
          <p:cNvSpPr txBox="1"/>
          <p:nvPr>
            <p:ph idx="1" type="body"/>
          </p:nvPr>
        </p:nvSpPr>
        <p:spPr>
          <a:xfrm>
            <a:off x="1649896" y="1844613"/>
            <a:ext cx="12839826" cy="75560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20000"/>
          </a:bodyPr>
          <a:lstStyle/>
          <a:p>
            <a:pPr indent="-47244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b="0" i="0" lang="en-GB" sz="32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Establish partnerships with universities </a:t>
            </a:r>
            <a:r>
              <a:rPr lang="en-GB" sz="32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that </a:t>
            </a:r>
            <a:r>
              <a:rPr lang="en-GB" sz="32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organize</a:t>
            </a:r>
            <a:r>
              <a:rPr b="0" i="0" lang="en-GB" sz="32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 curricular internships in social work for their students</a:t>
            </a:r>
            <a:r>
              <a:rPr lang="en-GB" sz="32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/>
          </a:p>
          <a:p>
            <a:pPr indent="-47244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en-GB" sz="32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Identify local businesses with policies that encourage their staff to participate in social service and form partnerships with them</a:t>
            </a:r>
            <a:r>
              <a:rPr b="0" i="0" lang="en-GB" sz="32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/>
          </a:p>
          <a:p>
            <a:pPr indent="-47244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en-GB" sz="32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Promote your project by providing a detailed description of your objectives and activities. Also, place advertisements to recruit volunteers across all your digital channels.</a:t>
            </a:r>
            <a:endParaRPr/>
          </a:p>
          <a:p>
            <a:pPr indent="-47244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en-GB" sz="32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Connect with other third-sector organizations. It's common to encounter social workers seeking to diversify their volunteer efforts</a:t>
            </a:r>
            <a:r>
              <a:rPr b="0" i="0" lang="en-GB" sz="32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/>
          </a:p>
          <a:p>
            <a:pPr indent="-47244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en-GB" sz="32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Encourage the beneficiaries of your initiative to contribute to your project through volunteering, even if in minor ways</a:t>
            </a:r>
            <a:r>
              <a:rPr b="0" i="0" lang="en-GB" sz="32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b="0" i="0" sz="3200" u="none" cap="none" strike="noStrike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36" name="Google Shape;436;p3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4"/>
          <p:cNvSpPr txBox="1"/>
          <p:nvPr>
            <p:ph idx="1" type="body"/>
          </p:nvPr>
        </p:nvSpPr>
        <p:spPr>
          <a:xfrm>
            <a:off x="1245150" y="2127600"/>
            <a:ext cx="13803000" cy="98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venir"/>
              <a:buChar char="•"/>
            </a:pPr>
            <a:r>
              <a:rPr lang="en-GB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Enforce staff codes of conduct and ethical guidelines, preferably through an </a:t>
            </a:r>
            <a:endParaRPr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official 'agreement letter’</a:t>
            </a:r>
            <a:r>
              <a:rPr i="0" lang="en-GB" sz="2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venir"/>
              <a:buChar char="•"/>
            </a:pPr>
            <a:r>
              <a:rPr lang="en-GB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Ensure tasks and schedules are clearly defined before a volunteer begins its service.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venir"/>
              <a:buChar char="•"/>
            </a:pPr>
            <a:r>
              <a:rPr lang="en-GB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Encourage reliable and regular cooperation, but without pressure.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venir"/>
              <a:buChar char="•"/>
            </a:pPr>
            <a:r>
              <a:rPr lang="en-GB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Plan an orientation session on the first day of service and quarterly training sessions to share best practices for assisting vulnerable individuals</a:t>
            </a:r>
            <a:r>
              <a:rPr i="0" lang="en-GB" sz="2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venir"/>
              <a:buChar char="•"/>
            </a:pPr>
            <a:r>
              <a:rPr lang="en-GB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Set a minimum commitment limit (better if three months) and do not accept service below this threshold, even if it is voluntary.</a:t>
            </a:r>
            <a:endParaRPr i="0" sz="2800" u="none" cap="none" strike="noStrike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venir"/>
              <a:buChar char="•"/>
            </a:pPr>
            <a:r>
              <a:rPr lang="en-GB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If you have volunteers willing to serve more than two days per week in proximity of </a:t>
            </a:r>
            <a:r>
              <a:rPr lang="en-GB">
                <a:latin typeface="Avenir"/>
                <a:ea typeface="Avenir"/>
                <a:cs typeface="Avenir"/>
                <a:sym typeface="Avenir"/>
              </a:rPr>
              <a:t>individuals suffering from post-traumatic stress disorder (PTSD)</a:t>
            </a:r>
            <a:r>
              <a:rPr lang="en-GB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, ensure that their </a:t>
            </a:r>
            <a:endParaRPr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service is increased gradually to avoid causing stress for the volunteer.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42" name="Google Shape;442;p4"/>
          <p:cNvSpPr txBox="1"/>
          <p:nvPr/>
        </p:nvSpPr>
        <p:spPr>
          <a:xfrm>
            <a:off x="1731522" y="410400"/>
            <a:ext cx="15641357" cy="17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venir"/>
              <a:buNone/>
            </a:pPr>
            <a:r>
              <a:rPr b="1" lang="en-GB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Volunteer management tips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43" name="Google Shape;443;p4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5"/>
          <p:cNvSpPr txBox="1"/>
          <p:nvPr>
            <p:ph idx="1" type="body"/>
          </p:nvPr>
        </p:nvSpPr>
        <p:spPr>
          <a:xfrm>
            <a:off x="1282500" y="1823850"/>
            <a:ext cx="13260900" cy="93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venir"/>
              <a:buChar char="•"/>
            </a:pPr>
            <a:r>
              <a:rPr i="0" lang="en-GB" sz="2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Show appreciation and awareness of the challenges that volunteers face in serving vulnerable communities.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Char char="•"/>
            </a:pPr>
            <a:r>
              <a:rPr i="0" lang="en-GB" sz="28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Promote openness and respect in which harassment and bullying are not tolerated and individuals feel confident in reporting any concerns. </a:t>
            </a:r>
            <a:endParaRPr i="0" sz="2800" u="none" cap="none" strike="noStrike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Char char="•"/>
            </a:pPr>
            <a:r>
              <a:rPr i="0" lang="en-GB" sz="28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Make volunteers feel welcome, treat them fairly and support them in issues resulting from service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Char char="•"/>
            </a:pPr>
            <a:r>
              <a:rPr i="0" lang="en-GB" sz="2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Plan regular meetings to discuss problems that came up during work, and address discomfort or worries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venir"/>
              <a:buChar char="•"/>
            </a:pPr>
            <a:r>
              <a:rPr i="0" lang="en-GB" sz="2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Apply mutual openness and freedom, especially on setting personal boundaries. 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indent="-406400" lvl="0" marL="4572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venir"/>
              <a:buChar char="•"/>
            </a:pPr>
            <a:r>
              <a:rPr i="0" lang="en-GB" sz="2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Address group dysfunction as soon as it arises or it will undermine </a:t>
            </a:r>
            <a:r>
              <a:rPr lang="en-GB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individuals’ </a:t>
            </a:r>
            <a:r>
              <a:rPr lang="en-GB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well-being</a:t>
            </a:r>
            <a:r>
              <a:rPr i="0" lang="en-GB" sz="2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i="0" sz="2800" u="none" cap="none" strike="noStrike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49" name="Google Shape;449;p5"/>
          <p:cNvSpPr txBox="1"/>
          <p:nvPr/>
        </p:nvSpPr>
        <p:spPr>
          <a:xfrm>
            <a:off x="1673157" y="184864"/>
            <a:ext cx="15332335" cy="17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venir"/>
              <a:buNone/>
            </a:pPr>
            <a:r>
              <a:rPr b="1" lang="en-GB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Volunteer management tips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50" name="Google Shape;450;p5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6"/>
          <p:cNvSpPr txBox="1"/>
          <p:nvPr/>
        </p:nvSpPr>
        <p:spPr>
          <a:xfrm>
            <a:off x="1267324" y="2302294"/>
            <a:ext cx="13282800" cy="6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Char char="●"/>
            </a:pP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Take care of yourself. Your mental health should always be taken into consideration. </a:t>
            </a: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Monitor for signs</a:t>
            </a: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of stress, depressive feelings, psychosomatic complaints, self-destructive behaviour, within yourself or your colleagues.</a:t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Char char="●"/>
            </a:pP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Keep in touch with your loved ones. </a:t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Char char="●"/>
            </a:pP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Take care of your body and mind: get enough rest and sleep, eat healthy foods and maintain regular meal time.</a:t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Char char="●"/>
            </a:pP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Actively seek relaxation through enjoyable activities to alleviate tension from working closely with those affected by PTSD</a:t>
            </a: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 Play and take time for fun. Express your feelings through creative activities like drawing, painting, writing, or music. </a:t>
            </a:r>
            <a:endParaRPr/>
          </a:p>
        </p:txBody>
      </p:sp>
      <p:sp>
        <p:nvSpPr>
          <p:cNvPr id="456" name="Google Shape;456;p6"/>
          <p:cNvSpPr txBox="1"/>
          <p:nvPr/>
        </p:nvSpPr>
        <p:spPr>
          <a:xfrm>
            <a:off x="1712076" y="1181525"/>
            <a:ext cx="134562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venir"/>
              <a:buNone/>
            </a:pPr>
            <a:r>
              <a:rPr b="1" lang="en-GB" sz="48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Recommendations for volunteers</a:t>
            </a:r>
            <a:endParaRPr sz="48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57" name="Google Shape;457;p6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7"/>
          <p:cNvSpPr txBox="1"/>
          <p:nvPr/>
        </p:nvSpPr>
        <p:spPr>
          <a:xfrm>
            <a:off x="1228416" y="2382505"/>
            <a:ext cx="12974100" cy="69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Char char="●"/>
            </a:pP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If you feel uncomfortable with some individual you are assisting, do not hesitate to seek for advice or assistance from another volunteer or any other staff member. </a:t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Char char="●"/>
            </a:pP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If you do not feel prepared or comfortable doing an activity, refrain from doing it. Talk to the project coordinator about it and find a solution together. </a:t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Char char="●"/>
            </a:pP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Whenever you need to talk about your feelings or difficulties in any area while serving, do not hesitate to speak with a supervisor or project coordinator. </a:t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venir"/>
              <a:buChar char="●"/>
            </a:pP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Discussing your thoughts and feelings about events </a:t>
            </a: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occurred</a:t>
            </a: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during your volunteer work with someone can help you process these events and come to terms with any unpleasant experiences or emotions</a:t>
            </a:r>
            <a:r>
              <a:rPr lang="en-GB" sz="2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 </a:t>
            </a:r>
            <a:endParaRPr/>
          </a:p>
          <a:p>
            <a:pPr indent="-279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r>
              <a:t/>
            </a:r>
            <a:endParaRPr sz="28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63" name="Google Shape;463;p7"/>
          <p:cNvSpPr txBox="1"/>
          <p:nvPr/>
        </p:nvSpPr>
        <p:spPr>
          <a:xfrm>
            <a:off x="1731525" y="1181525"/>
            <a:ext cx="13413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venir"/>
              <a:buNone/>
            </a:pPr>
            <a:r>
              <a:rPr b="1" lang="en-GB" sz="48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Recommendations for volunteers</a:t>
            </a:r>
            <a:endParaRPr sz="48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64" name="Google Shape;464;p7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8"/>
          <p:cNvSpPr txBox="1"/>
          <p:nvPr/>
        </p:nvSpPr>
        <p:spPr>
          <a:xfrm>
            <a:off x="0" y="4153515"/>
            <a:ext cx="152781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rPr>
              <a:t>Thank you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Convocation Refugee Grant Program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Sfaccettatura">
  <a:themeElements>
    <a:clrScheme name="Sfaccettatura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faccettatura">
  <a:themeElements>
    <a:clrScheme name="Sfaccettatura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Sfaccettatura">
  <a:themeElements>
    <a:clrScheme name="Sfaccettatura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1_Sfaccettatura">
  <a:themeElements>
    <a:clrScheme name="Sfaccettatura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2021-06-13T08:42:41Z</dcterms:created>
  <dc:creator>Giulia Bonoldi</dc:creator>
</cp:coreProperties>
</file>