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61" r:id="rId4"/>
    <p:sldMasterId id="2147483674" r:id="rId5"/>
    <p:sldMasterId id="214748368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Lst>
  <p:sldSz cy="10288575" cx="18288000"/>
  <p:notesSz cx="6858000" cy="9144000"/>
  <p:embeddedFontLst>
    <p:embeddedFont>
      <p:font typeface="Arial Black"/>
      <p:regular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3" roundtripDataSignature="AMtx7mj/MZ0YJYkj1T14DygrTVesiqSn7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11" Type="http://schemas.openxmlformats.org/officeDocument/2006/relationships/slide" Target="slides/slide4.xml"/><Relationship Id="rId22" Type="http://schemas.openxmlformats.org/officeDocument/2006/relationships/font" Target="fonts/ArialBlack-regular.fntdata"/><Relationship Id="rId10" Type="http://schemas.openxmlformats.org/officeDocument/2006/relationships/slide" Target="slides/slide3.xml"/><Relationship Id="rId21" Type="http://schemas.openxmlformats.org/officeDocument/2006/relationships/slide" Target="slides/slide14.xml"/><Relationship Id="rId13" Type="http://schemas.openxmlformats.org/officeDocument/2006/relationships/slide" Target="slides/slide6.xml"/><Relationship Id="rId12" Type="http://schemas.openxmlformats.org/officeDocument/2006/relationships/slide" Target="slides/slide5.xml"/><Relationship Id="rId23" Type="http://customschemas.google.com/relationships/presentationmetadata" Target="metadata"/><Relationship Id="rId1" Type="http://schemas.openxmlformats.org/officeDocument/2006/relationships/theme" Target="theme/theme5.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2.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5" Type="http://schemas.openxmlformats.org/officeDocument/2006/relationships/slideMaster" Target="slideMasters/slideMaster3.xml"/><Relationship Id="rId19" Type="http://schemas.openxmlformats.org/officeDocument/2006/relationships/slide" Target="slides/slide12.xml"/><Relationship Id="rId6" Type="http://schemas.openxmlformats.org/officeDocument/2006/relationships/slideMaster" Target="slideMasters/slideMaster4.xml"/><Relationship Id="rId18" Type="http://schemas.openxmlformats.org/officeDocument/2006/relationships/slide" Target="slides/slide11.xml"/><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756000" y="5078520"/>
            <a:ext cx="6047640" cy="4811040"/>
          </a:xfrm>
          <a:prstGeom prst="rect">
            <a:avLst/>
          </a:prstGeom>
          <a:noFill/>
          <a:ln>
            <a:noFill/>
          </a:ln>
        </p:spPr>
        <p:txBody>
          <a:bodyPr anchorCtr="0" anchor="t" bIns="0" lIns="0" spcFirstLastPara="1" rIns="0" wrap="square" tIns="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5" name="Google Shape;5;n"/>
          <p:cNvSpPr txBox="1"/>
          <p:nvPr>
            <p:ph idx="3" type="hdr"/>
          </p:nvPr>
        </p:nvSpPr>
        <p:spPr>
          <a:xfrm>
            <a:off x="0" y="0"/>
            <a:ext cx="3280680" cy="53424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 name="Google Shape;6;n"/>
          <p:cNvSpPr txBox="1"/>
          <p:nvPr>
            <p:ph idx="10" type="dt"/>
          </p:nvPr>
        </p:nvSpPr>
        <p:spPr>
          <a:xfrm>
            <a:off x="4278960" y="0"/>
            <a:ext cx="3280680" cy="534240"/>
          </a:xfrm>
          <a:prstGeom prst="rect">
            <a:avLst/>
          </a:prstGeom>
          <a:noFill/>
          <a:ln>
            <a:noFill/>
          </a:ln>
        </p:spPr>
        <p:txBody>
          <a:bodyPr anchorCtr="0" anchor="t" bIns="0" lIns="0" spcFirstLastPara="1" rIns="0" wrap="square" tIns="0">
            <a:noAutofit/>
          </a:bodyPr>
          <a:lstStyle>
            <a:lvl1pPr lvl="0" marR="0" rtl="0" algn="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10157400"/>
            <a:ext cx="3280680" cy="53424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4278960" y="10157400"/>
            <a:ext cx="3280680" cy="534240"/>
          </a:xfrm>
          <a:prstGeom prst="rect">
            <a:avLst/>
          </a:prstGeom>
          <a:noFill/>
          <a:ln>
            <a:noFill/>
          </a:ln>
        </p:spPr>
        <p:txBody>
          <a:bodyPr anchorCtr="0" anchor="b" bIns="0" lIns="0" spcFirstLastPara="1" rIns="0" wrap="square" tIns="0">
            <a:noAutofit/>
          </a:bodyPr>
          <a:lstStyle/>
          <a:p>
            <a:pPr indent="0" lvl="0" marL="0" marR="0" rtl="0" algn="r">
              <a:spcBef>
                <a:spcPts val="0"/>
              </a:spcBef>
              <a:spcAft>
                <a:spcPts val="0"/>
              </a:spcAft>
              <a:buClr>
                <a:srgbClr val="000000"/>
              </a:buClr>
              <a:buSzPts val="1400"/>
              <a:buFont typeface="Times New Roman"/>
              <a:buNone/>
            </a:pPr>
            <a:fld id="{00000000-1234-1234-1234-123412341234}" type="slidenum">
              <a:rPr b="0" i="0" lang="it-IT"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p1:notes"/>
          <p:cNvSpPr/>
          <p:nvPr>
            <p:ph idx="2" type="sldImg"/>
          </p:nvPr>
        </p:nvSpPr>
        <p:spPr>
          <a:xfrm>
            <a:off x="217488" y="812800"/>
            <a:ext cx="7124700" cy="4008438"/>
          </a:xfrm>
          <a:custGeom>
            <a:rect b="b" l="l" r="r" t="t"/>
            <a:pathLst>
              <a:path extrusionOk="0" h="120000" w="120000">
                <a:moveTo>
                  <a:pt x="0" y="0"/>
                </a:moveTo>
                <a:lnTo>
                  <a:pt x="120000" y="0"/>
                </a:lnTo>
                <a:lnTo>
                  <a:pt x="120000" y="120000"/>
                </a:lnTo>
                <a:lnTo>
                  <a:pt x="0" y="120000"/>
                </a:lnTo>
                <a:close/>
              </a:path>
            </a:pathLst>
          </a:custGeom>
          <a:noFill/>
          <a:ln>
            <a:noFill/>
          </a:ln>
        </p:spPr>
      </p:sp>
      <p:sp>
        <p:nvSpPr>
          <p:cNvPr id="415" name="Google Shape;415;p1:notes"/>
          <p:cNvSpPr txBox="1"/>
          <p:nvPr>
            <p:ph idx="1" type="body"/>
          </p:nvPr>
        </p:nvSpPr>
        <p:spPr>
          <a:xfrm>
            <a:off x="756000" y="5078520"/>
            <a:ext cx="6047640" cy="481104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16" name="Google Shape;416;p1:notes"/>
          <p:cNvSpPr txBox="1"/>
          <p:nvPr>
            <p:ph idx="12" type="sldNum"/>
          </p:nvPr>
        </p:nvSpPr>
        <p:spPr>
          <a:xfrm>
            <a:off x="4278960" y="10157400"/>
            <a:ext cx="3280680" cy="534240"/>
          </a:xfrm>
          <a:prstGeom prst="rect">
            <a:avLst/>
          </a:prstGeom>
          <a:noFill/>
          <a:ln>
            <a:noFill/>
          </a:ln>
        </p:spPr>
        <p:txBody>
          <a:bodyPr anchorCtr="0" anchor="b" bIns="0" lIns="0" spcFirstLastPara="1" rIns="0" wrap="square" tIns="0">
            <a:noAutofit/>
          </a:bodyPr>
          <a:lstStyle/>
          <a:p>
            <a:pPr indent="0" lvl="0" marL="0" rtl="0" algn="r">
              <a:spcBef>
                <a:spcPts val="0"/>
              </a:spcBef>
              <a:spcAft>
                <a:spcPts val="0"/>
              </a:spcAft>
              <a:buClr>
                <a:srgbClr val="000000"/>
              </a:buClr>
              <a:buSzPts val="1400"/>
              <a:buFont typeface="Times New Roman"/>
              <a:buNone/>
            </a:pPr>
            <a:fld id="{00000000-1234-1234-1234-123412341234}" type="slidenum">
              <a:rPr b="0" lang="it-IT" sz="1400" strike="noStrike">
                <a:solidFill>
                  <a:srgbClr val="000000"/>
                </a:solidFill>
                <a:latin typeface="Times New Roman"/>
                <a:ea typeface="Times New Roman"/>
                <a:cs typeface="Times New Roman"/>
                <a:sym typeface="Times New Roman"/>
              </a:rPr>
              <a:t>‹#›</a:t>
            </a:fld>
            <a:endParaRPr b="0" sz="1400"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1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80" name="Google Shape;480;p1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1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87" name="Google Shape;487;p1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p1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93" name="Google Shape;493;p1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1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99" name="Google Shape;499;p1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14:notes"/>
          <p:cNvSpPr/>
          <p:nvPr>
            <p:ph idx="2" type="sldImg"/>
          </p:nvPr>
        </p:nvSpPr>
        <p:spPr>
          <a:xfrm>
            <a:off x="687388" y="1143000"/>
            <a:ext cx="5480050" cy="3082925"/>
          </a:xfrm>
          <a:custGeom>
            <a:rect b="b" l="l" r="r" t="t"/>
            <a:pathLst>
              <a:path extrusionOk="0" h="120000" w="120000">
                <a:moveTo>
                  <a:pt x="0" y="0"/>
                </a:moveTo>
                <a:lnTo>
                  <a:pt x="120000" y="0"/>
                </a:lnTo>
                <a:lnTo>
                  <a:pt x="120000" y="120000"/>
                </a:lnTo>
                <a:lnTo>
                  <a:pt x="0" y="120000"/>
                </a:lnTo>
                <a:close/>
              </a:path>
            </a:pathLst>
          </a:custGeom>
          <a:noFill/>
          <a:ln>
            <a:noFill/>
          </a:ln>
        </p:spPr>
      </p:sp>
      <p:sp>
        <p:nvSpPr>
          <p:cNvPr id="505" name="Google Shape;505;p14:notes"/>
          <p:cNvSpPr txBox="1"/>
          <p:nvPr>
            <p:ph idx="1" type="body"/>
          </p:nvPr>
        </p:nvSpPr>
        <p:spPr>
          <a:xfrm>
            <a:off x="685800" y="4400640"/>
            <a:ext cx="5482800" cy="3597120"/>
          </a:xfrm>
          <a:prstGeom prst="rect">
            <a:avLst/>
          </a:prstGeom>
          <a:noFill/>
          <a:ln>
            <a:noFill/>
          </a:ln>
        </p:spPr>
        <p:txBody>
          <a:bodyPr anchorCtr="0" anchor="t" bIns="0" lIns="0" spcFirstLastPara="1" rIns="0" wrap="square" tIns="0">
            <a:noAutofit/>
          </a:bodyPr>
          <a:lstStyle/>
          <a:p>
            <a:pPr indent="0" lvl="0" marL="216000" rtl="0" algn="l">
              <a:lnSpc>
                <a:spcPct val="100000"/>
              </a:lnSpc>
              <a:spcBef>
                <a:spcPts val="0"/>
              </a:spcBef>
              <a:spcAft>
                <a:spcPts val="0"/>
              </a:spcAft>
              <a:buClr>
                <a:schemeClr val="dk1"/>
              </a:buClr>
              <a:buSzPts val="1200"/>
              <a:buFont typeface="Calibri"/>
              <a:buNone/>
            </a:pPr>
            <a:r>
              <a:rPr b="0" lang="it-IT" sz="1200" strike="noStrike">
                <a:solidFill>
                  <a:schemeClr val="dk1"/>
                </a:solidFill>
                <a:latin typeface="Calibri"/>
                <a:ea typeface="Calibri"/>
                <a:cs typeface="Calibri"/>
                <a:sym typeface="Calibri"/>
              </a:rPr>
              <a:t>At the end of the presentation - </a:t>
            </a:r>
            <a:r>
              <a:rPr b="1" lang="it-IT" sz="1200" strike="noStrike">
                <a:solidFill>
                  <a:srgbClr val="4D5156"/>
                </a:solidFill>
                <a:latin typeface="arial"/>
                <a:ea typeface="arial"/>
                <a:cs typeface="arial"/>
                <a:sym typeface="arial"/>
              </a:rPr>
              <a:t>5-10 minutes for Q&amp;A.</a:t>
            </a:r>
            <a:endParaRPr b="0" sz="1200" strike="noStrike">
              <a:solidFill>
                <a:srgbClr val="000000"/>
              </a:solidFill>
              <a:latin typeface="Arial"/>
              <a:ea typeface="Arial"/>
              <a:cs typeface="Arial"/>
              <a:sym typeface="Arial"/>
            </a:endParaRPr>
          </a:p>
          <a:p>
            <a:pPr indent="0" lvl="0" marL="216000" rtl="0" algn="l">
              <a:lnSpc>
                <a:spcPct val="100000"/>
              </a:lnSpc>
              <a:spcBef>
                <a:spcPts val="0"/>
              </a:spcBef>
              <a:spcAft>
                <a:spcPts val="0"/>
              </a:spcAft>
              <a:buClr>
                <a:schemeClr val="dk1"/>
              </a:buClr>
              <a:buSzPts val="1800"/>
              <a:buFont typeface="Arial"/>
              <a:buNone/>
            </a:pPr>
            <a:r>
              <a:t/>
            </a:r>
            <a:endParaRPr b="0" sz="1800" strike="noStrike">
              <a:solidFill>
                <a:srgbClr val="000000"/>
              </a:solidFill>
              <a:latin typeface="Arial"/>
              <a:ea typeface="Arial"/>
              <a:cs typeface="Arial"/>
              <a:sym typeface="Arial"/>
            </a:endParaRPr>
          </a:p>
        </p:txBody>
      </p:sp>
      <p:sp>
        <p:nvSpPr>
          <p:cNvPr id="506" name="Google Shape;506;p14:notes"/>
          <p:cNvSpPr txBox="1"/>
          <p:nvPr>
            <p:ph idx="12" type="sldNum"/>
          </p:nvPr>
        </p:nvSpPr>
        <p:spPr>
          <a:xfrm>
            <a:off x="3884760" y="8685360"/>
            <a:ext cx="2968200" cy="455040"/>
          </a:xfrm>
          <a:prstGeom prst="rect">
            <a:avLst/>
          </a:prstGeom>
          <a:noFill/>
          <a:ln>
            <a:noFill/>
          </a:ln>
        </p:spPr>
        <p:txBody>
          <a:bodyPr anchorCtr="0" anchor="b" bIns="0" lIns="0" spcFirstLastPara="1" rIns="0" wrap="square" tIns="0">
            <a:noAutofit/>
          </a:bodyPr>
          <a:lstStyle/>
          <a:p>
            <a:pPr indent="0" lvl="0" marL="0" marR="0" rtl="0" algn="r">
              <a:lnSpc>
                <a:spcPct val="100000"/>
              </a:lnSpc>
              <a:spcBef>
                <a:spcPts val="0"/>
              </a:spcBef>
              <a:spcAft>
                <a:spcPts val="0"/>
              </a:spcAft>
              <a:buClr>
                <a:srgbClr val="000000"/>
              </a:buClr>
              <a:buSzPts val="1400"/>
              <a:buFont typeface="Times New Roman"/>
              <a:buNone/>
            </a:pPr>
            <a:fld id="{00000000-1234-1234-1234-123412341234}" type="slidenum">
              <a:rPr b="0" lang="it-IT" sz="1400" strike="noStrike">
                <a:solidFill>
                  <a:srgbClr val="000000"/>
                </a:solidFill>
                <a:latin typeface="Times New Roman"/>
                <a:ea typeface="Times New Roman"/>
                <a:cs typeface="Times New Roman"/>
                <a:sym typeface="Times New Roman"/>
              </a:rPr>
              <a:t>‹#›</a:t>
            </a:fld>
            <a:endParaRPr b="0" sz="1400"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25" name="Google Shape;425;p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32" name="Google Shape;432;p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38" name="Google Shape;438;p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46" name="Google Shape;446;p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53" name="Google Shape;453;p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60" name="Google Shape;460;p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66" name="Google Shape;466;p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p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73" name="Google Shape;473;p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26" name="Shape 26"/>
        <p:cNvGrpSpPr/>
        <p:nvPr/>
      </p:nvGrpSpPr>
      <p:grpSpPr>
        <a:xfrm>
          <a:off x="0" y="0"/>
          <a:ext cx="0" cy="0"/>
          <a:chOff x="0" y="0"/>
          <a:chExt cx="0" cy="0"/>
        </a:xfrm>
      </p:grpSpPr>
      <p:sp>
        <p:nvSpPr>
          <p:cNvPr id="27" name="Google Shape;27;p16"/>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16"/>
          <p:cNvSpPr txBox="1"/>
          <p:nvPr>
            <p:ph idx="1" type="subTitle"/>
          </p:nvPr>
        </p:nvSpPr>
        <p:spPr>
          <a:xfrm>
            <a:off x="914400" y="2407320"/>
            <a:ext cx="16458840" cy="59666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29" name="Google Shape;29;p16"/>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6"/>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1" name="Google Shape;31;p16"/>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83" name="Shape 83"/>
        <p:cNvGrpSpPr/>
        <p:nvPr/>
      </p:nvGrpSpPr>
      <p:grpSpPr>
        <a:xfrm>
          <a:off x="0" y="0"/>
          <a:ext cx="0" cy="0"/>
          <a:chOff x="0" y="0"/>
          <a:chExt cx="0" cy="0"/>
        </a:xfrm>
      </p:grpSpPr>
      <p:sp>
        <p:nvSpPr>
          <p:cNvPr id="84" name="Google Shape;84;p29"/>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29"/>
          <p:cNvSpPr txBox="1"/>
          <p:nvPr>
            <p:ph idx="1" type="body"/>
          </p:nvPr>
        </p:nvSpPr>
        <p:spPr>
          <a:xfrm>
            <a:off x="914400" y="240732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 name="Google Shape;86;p29"/>
          <p:cNvSpPr txBox="1"/>
          <p:nvPr>
            <p:ph idx="2"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29"/>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29"/>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89" name="Google Shape;89;p29"/>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90" name="Shape 90"/>
        <p:cNvGrpSpPr/>
        <p:nvPr/>
      </p:nvGrpSpPr>
      <p:grpSpPr>
        <a:xfrm>
          <a:off x="0" y="0"/>
          <a:ext cx="0" cy="0"/>
          <a:chOff x="0" y="0"/>
          <a:chExt cx="0" cy="0"/>
        </a:xfrm>
      </p:grpSpPr>
      <p:sp>
        <p:nvSpPr>
          <p:cNvPr id="91" name="Google Shape;91;p30"/>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30"/>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30"/>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30"/>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5" name="Google Shape;95;p30"/>
          <p:cNvSpPr txBox="1"/>
          <p:nvPr>
            <p:ph idx="4"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6" name="Google Shape;96;p30"/>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30"/>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98" name="Google Shape;98;p30"/>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99" name="Shape 99"/>
        <p:cNvGrpSpPr/>
        <p:nvPr/>
      </p:nvGrpSpPr>
      <p:grpSpPr>
        <a:xfrm>
          <a:off x="0" y="0"/>
          <a:ext cx="0" cy="0"/>
          <a:chOff x="0" y="0"/>
          <a:chExt cx="0" cy="0"/>
        </a:xfrm>
      </p:grpSpPr>
      <p:sp>
        <p:nvSpPr>
          <p:cNvPr id="100" name="Google Shape;100;p31"/>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1" name="Google Shape;101;p31"/>
          <p:cNvSpPr txBox="1"/>
          <p:nvPr>
            <p:ph idx="1" type="body"/>
          </p:nvPr>
        </p:nvSpPr>
        <p:spPr>
          <a:xfrm>
            <a:off x="91440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 name="Google Shape;102;p31"/>
          <p:cNvSpPr txBox="1"/>
          <p:nvPr>
            <p:ph idx="2" type="body"/>
          </p:nvPr>
        </p:nvSpPr>
        <p:spPr>
          <a:xfrm>
            <a:off x="647928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 name="Google Shape;103;p31"/>
          <p:cNvSpPr txBox="1"/>
          <p:nvPr>
            <p:ph idx="3" type="body"/>
          </p:nvPr>
        </p:nvSpPr>
        <p:spPr>
          <a:xfrm>
            <a:off x="1204416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 name="Google Shape;104;p31"/>
          <p:cNvSpPr txBox="1"/>
          <p:nvPr>
            <p:ph idx="4" type="body"/>
          </p:nvPr>
        </p:nvSpPr>
        <p:spPr>
          <a:xfrm>
            <a:off x="91440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 name="Google Shape;105;p31"/>
          <p:cNvSpPr txBox="1"/>
          <p:nvPr>
            <p:ph idx="5" type="body"/>
          </p:nvPr>
        </p:nvSpPr>
        <p:spPr>
          <a:xfrm>
            <a:off x="647928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6" name="Google Shape;106;p31"/>
          <p:cNvSpPr txBox="1"/>
          <p:nvPr>
            <p:ph idx="6" type="body"/>
          </p:nvPr>
        </p:nvSpPr>
        <p:spPr>
          <a:xfrm>
            <a:off x="1204416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 name="Google Shape;107;p31"/>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8" name="Google Shape;108;p31"/>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09" name="Google Shape;109;p31"/>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27" name="Shape 127"/>
        <p:cNvGrpSpPr/>
        <p:nvPr/>
      </p:nvGrpSpPr>
      <p:grpSpPr>
        <a:xfrm>
          <a:off x="0" y="0"/>
          <a:ext cx="0" cy="0"/>
          <a:chOff x="0" y="0"/>
          <a:chExt cx="0" cy="0"/>
        </a:xfrm>
      </p:grpSpPr>
      <p:sp>
        <p:nvSpPr>
          <p:cNvPr id="128" name="Google Shape;128;p19"/>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19"/>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30" name="Google Shape;130;p19"/>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31" name="Shape 131"/>
        <p:cNvGrpSpPr/>
        <p:nvPr/>
      </p:nvGrpSpPr>
      <p:grpSpPr>
        <a:xfrm>
          <a:off x="0" y="0"/>
          <a:ext cx="0" cy="0"/>
          <a:chOff x="0" y="0"/>
          <a:chExt cx="0" cy="0"/>
        </a:xfrm>
      </p:grpSpPr>
      <p:sp>
        <p:nvSpPr>
          <p:cNvPr id="132" name="Google Shape;132;p43"/>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3" name="Google Shape;133;p43"/>
          <p:cNvSpPr txBox="1"/>
          <p:nvPr>
            <p:ph idx="1" type="subTitle"/>
          </p:nvPr>
        </p:nvSpPr>
        <p:spPr>
          <a:xfrm>
            <a:off x="914400" y="2407320"/>
            <a:ext cx="16458840" cy="59666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134" name="Google Shape;134;p43"/>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43"/>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36" name="Google Shape;136;p43"/>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37" name="Shape 137"/>
        <p:cNvGrpSpPr/>
        <p:nvPr/>
      </p:nvGrpSpPr>
      <p:grpSpPr>
        <a:xfrm>
          <a:off x="0" y="0"/>
          <a:ext cx="0" cy="0"/>
          <a:chOff x="0" y="0"/>
          <a:chExt cx="0" cy="0"/>
        </a:xfrm>
      </p:grpSpPr>
      <p:sp>
        <p:nvSpPr>
          <p:cNvPr id="138" name="Google Shape;138;p44"/>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44"/>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44"/>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 name="Google Shape;141;p44"/>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42" name="Google Shape;142;p44"/>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43" name="Shape 143"/>
        <p:cNvGrpSpPr/>
        <p:nvPr/>
      </p:nvGrpSpPr>
      <p:grpSpPr>
        <a:xfrm>
          <a:off x="0" y="0"/>
          <a:ext cx="0" cy="0"/>
          <a:chOff x="0" y="0"/>
          <a:chExt cx="0" cy="0"/>
        </a:xfrm>
      </p:grpSpPr>
      <p:sp>
        <p:nvSpPr>
          <p:cNvPr id="144" name="Google Shape;144;p45"/>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5" name="Google Shape;145;p45"/>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6" name="Google Shape;146;p45"/>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7" name="Google Shape;147;p45"/>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8" name="Google Shape;148;p45"/>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49" name="Google Shape;149;p45"/>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0" name="Shape 150"/>
        <p:cNvGrpSpPr/>
        <p:nvPr/>
      </p:nvGrpSpPr>
      <p:grpSpPr>
        <a:xfrm>
          <a:off x="0" y="0"/>
          <a:ext cx="0" cy="0"/>
          <a:chOff x="0" y="0"/>
          <a:chExt cx="0" cy="0"/>
        </a:xfrm>
      </p:grpSpPr>
      <p:sp>
        <p:nvSpPr>
          <p:cNvPr id="151" name="Google Shape;151;p46"/>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2" name="Google Shape;152;p46"/>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3" name="Google Shape;153;p46"/>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54" name="Google Shape;154;p46"/>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155" name="Shape 155"/>
        <p:cNvGrpSpPr/>
        <p:nvPr/>
      </p:nvGrpSpPr>
      <p:grpSpPr>
        <a:xfrm>
          <a:off x="0" y="0"/>
          <a:ext cx="0" cy="0"/>
          <a:chOff x="0" y="0"/>
          <a:chExt cx="0" cy="0"/>
        </a:xfrm>
      </p:grpSpPr>
      <p:sp>
        <p:nvSpPr>
          <p:cNvPr id="156" name="Google Shape;156;p47"/>
          <p:cNvSpPr txBox="1"/>
          <p:nvPr>
            <p:ph idx="1" type="subTitle"/>
          </p:nvPr>
        </p:nvSpPr>
        <p:spPr>
          <a:xfrm>
            <a:off x="914400" y="410400"/>
            <a:ext cx="16458840" cy="79628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157" name="Google Shape;157;p47"/>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47"/>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59" name="Google Shape;159;p47"/>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160" name="Shape 160"/>
        <p:cNvGrpSpPr/>
        <p:nvPr/>
      </p:nvGrpSpPr>
      <p:grpSpPr>
        <a:xfrm>
          <a:off x="0" y="0"/>
          <a:ext cx="0" cy="0"/>
          <a:chOff x="0" y="0"/>
          <a:chExt cx="0" cy="0"/>
        </a:xfrm>
      </p:grpSpPr>
      <p:sp>
        <p:nvSpPr>
          <p:cNvPr id="161" name="Google Shape;161;p48"/>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48"/>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3" name="Google Shape;163;p48"/>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4" name="Google Shape;164;p48"/>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5" name="Google Shape;165;p48"/>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6" name="Google Shape;166;p48"/>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67" name="Google Shape;167;p48"/>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32" name="Shape 32"/>
        <p:cNvGrpSpPr/>
        <p:nvPr/>
      </p:nvGrpSpPr>
      <p:grpSpPr>
        <a:xfrm>
          <a:off x="0" y="0"/>
          <a:ext cx="0" cy="0"/>
          <a:chOff x="0" y="0"/>
          <a:chExt cx="0" cy="0"/>
        </a:xfrm>
      </p:grpSpPr>
      <p:sp>
        <p:nvSpPr>
          <p:cNvPr id="33" name="Google Shape;33;p17"/>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7"/>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5" name="Google Shape;35;p17"/>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168" name="Shape 168"/>
        <p:cNvGrpSpPr/>
        <p:nvPr/>
      </p:nvGrpSpPr>
      <p:grpSpPr>
        <a:xfrm>
          <a:off x="0" y="0"/>
          <a:ext cx="0" cy="0"/>
          <a:chOff x="0" y="0"/>
          <a:chExt cx="0" cy="0"/>
        </a:xfrm>
      </p:grpSpPr>
      <p:sp>
        <p:nvSpPr>
          <p:cNvPr id="169" name="Google Shape;169;p49"/>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p49"/>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1" name="Google Shape;171;p49"/>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49"/>
          <p:cNvSpPr txBox="1"/>
          <p:nvPr>
            <p:ph idx="3"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49"/>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4" name="Google Shape;174;p49"/>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75" name="Google Shape;175;p49"/>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176" name="Shape 176"/>
        <p:cNvGrpSpPr/>
        <p:nvPr/>
      </p:nvGrpSpPr>
      <p:grpSpPr>
        <a:xfrm>
          <a:off x="0" y="0"/>
          <a:ext cx="0" cy="0"/>
          <a:chOff x="0" y="0"/>
          <a:chExt cx="0" cy="0"/>
        </a:xfrm>
      </p:grpSpPr>
      <p:sp>
        <p:nvSpPr>
          <p:cNvPr id="177" name="Google Shape;177;p50"/>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8" name="Google Shape;178;p50"/>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9" name="Google Shape;179;p50"/>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0" name="Google Shape;180;p50"/>
          <p:cNvSpPr txBox="1"/>
          <p:nvPr>
            <p:ph idx="3"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1" name="Google Shape;181;p50"/>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2" name="Google Shape;182;p50"/>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83" name="Google Shape;183;p50"/>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184" name="Shape 184"/>
        <p:cNvGrpSpPr/>
        <p:nvPr/>
      </p:nvGrpSpPr>
      <p:grpSpPr>
        <a:xfrm>
          <a:off x="0" y="0"/>
          <a:ext cx="0" cy="0"/>
          <a:chOff x="0" y="0"/>
          <a:chExt cx="0" cy="0"/>
        </a:xfrm>
      </p:grpSpPr>
      <p:sp>
        <p:nvSpPr>
          <p:cNvPr id="185" name="Google Shape;185;p51"/>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6" name="Google Shape;186;p51"/>
          <p:cNvSpPr txBox="1"/>
          <p:nvPr>
            <p:ph idx="1" type="body"/>
          </p:nvPr>
        </p:nvSpPr>
        <p:spPr>
          <a:xfrm>
            <a:off x="914400" y="240732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7" name="Google Shape;187;p51"/>
          <p:cNvSpPr txBox="1"/>
          <p:nvPr>
            <p:ph idx="2"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8" name="Google Shape;188;p51"/>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9" name="Google Shape;189;p51"/>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90" name="Google Shape;190;p51"/>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191" name="Shape 191"/>
        <p:cNvGrpSpPr/>
        <p:nvPr/>
      </p:nvGrpSpPr>
      <p:grpSpPr>
        <a:xfrm>
          <a:off x="0" y="0"/>
          <a:ext cx="0" cy="0"/>
          <a:chOff x="0" y="0"/>
          <a:chExt cx="0" cy="0"/>
        </a:xfrm>
      </p:grpSpPr>
      <p:sp>
        <p:nvSpPr>
          <p:cNvPr id="192" name="Google Shape;192;p52"/>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3" name="Google Shape;193;p52"/>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4" name="Google Shape;194;p52"/>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52"/>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6" name="Google Shape;196;p52"/>
          <p:cNvSpPr txBox="1"/>
          <p:nvPr>
            <p:ph idx="4"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7" name="Google Shape;197;p52"/>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8" name="Google Shape;198;p52"/>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99" name="Google Shape;199;p52"/>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200" name="Shape 200"/>
        <p:cNvGrpSpPr/>
        <p:nvPr/>
      </p:nvGrpSpPr>
      <p:grpSpPr>
        <a:xfrm>
          <a:off x="0" y="0"/>
          <a:ext cx="0" cy="0"/>
          <a:chOff x="0" y="0"/>
          <a:chExt cx="0" cy="0"/>
        </a:xfrm>
      </p:grpSpPr>
      <p:sp>
        <p:nvSpPr>
          <p:cNvPr id="201" name="Google Shape;201;p53"/>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2" name="Google Shape;202;p53"/>
          <p:cNvSpPr txBox="1"/>
          <p:nvPr>
            <p:ph idx="1" type="body"/>
          </p:nvPr>
        </p:nvSpPr>
        <p:spPr>
          <a:xfrm>
            <a:off x="91440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3" name="Google Shape;203;p53"/>
          <p:cNvSpPr txBox="1"/>
          <p:nvPr>
            <p:ph idx="2" type="body"/>
          </p:nvPr>
        </p:nvSpPr>
        <p:spPr>
          <a:xfrm>
            <a:off x="647928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4" name="Google Shape;204;p53"/>
          <p:cNvSpPr txBox="1"/>
          <p:nvPr>
            <p:ph idx="3" type="body"/>
          </p:nvPr>
        </p:nvSpPr>
        <p:spPr>
          <a:xfrm>
            <a:off x="1204416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5" name="Google Shape;205;p53"/>
          <p:cNvSpPr txBox="1"/>
          <p:nvPr>
            <p:ph idx="4" type="body"/>
          </p:nvPr>
        </p:nvSpPr>
        <p:spPr>
          <a:xfrm>
            <a:off x="91440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6" name="Google Shape;206;p53"/>
          <p:cNvSpPr txBox="1"/>
          <p:nvPr>
            <p:ph idx="5" type="body"/>
          </p:nvPr>
        </p:nvSpPr>
        <p:spPr>
          <a:xfrm>
            <a:off x="647928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7" name="Google Shape;207;p53"/>
          <p:cNvSpPr txBox="1"/>
          <p:nvPr>
            <p:ph idx="6" type="body"/>
          </p:nvPr>
        </p:nvSpPr>
        <p:spPr>
          <a:xfrm>
            <a:off x="1204416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8" name="Google Shape;208;p53"/>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9" name="Google Shape;209;p53"/>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10" name="Google Shape;210;p53"/>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228" name="Shape 228"/>
        <p:cNvGrpSpPr/>
        <p:nvPr/>
      </p:nvGrpSpPr>
      <p:grpSpPr>
        <a:xfrm>
          <a:off x="0" y="0"/>
          <a:ext cx="0" cy="0"/>
          <a:chOff x="0" y="0"/>
          <a:chExt cx="0" cy="0"/>
        </a:xfrm>
      </p:grpSpPr>
      <p:sp>
        <p:nvSpPr>
          <p:cNvPr id="229" name="Google Shape;229;p21"/>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0" name="Google Shape;230;p21"/>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31" name="Google Shape;231;p21"/>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232" name="Shape 232"/>
        <p:cNvGrpSpPr/>
        <p:nvPr/>
      </p:nvGrpSpPr>
      <p:grpSpPr>
        <a:xfrm>
          <a:off x="0" y="0"/>
          <a:ext cx="0" cy="0"/>
          <a:chOff x="0" y="0"/>
          <a:chExt cx="0" cy="0"/>
        </a:xfrm>
      </p:grpSpPr>
      <p:sp>
        <p:nvSpPr>
          <p:cNvPr id="233" name="Google Shape;233;p32"/>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4" name="Google Shape;234;p32"/>
          <p:cNvSpPr txBox="1"/>
          <p:nvPr>
            <p:ph idx="1" type="subTitle"/>
          </p:nvPr>
        </p:nvSpPr>
        <p:spPr>
          <a:xfrm>
            <a:off x="914400" y="2407320"/>
            <a:ext cx="16458840" cy="59666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235" name="Google Shape;235;p32"/>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6" name="Google Shape;236;p32"/>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37" name="Google Shape;237;p32"/>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238" name="Shape 238"/>
        <p:cNvGrpSpPr/>
        <p:nvPr/>
      </p:nvGrpSpPr>
      <p:grpSpPr>
        <a:xfrm>
          <a:off x="0" y="0"/>
          <a:ext cx="0" cy="0"/>
          <a:chOff x="0" y="0"/>
          <a:chExt cx="0" cy="0"/>
        </a:xfrm>
      </p:grpSpPr>
      <p:sp>
        <p:nvSpPr>
          <p:cNvPr id="239" name="Google Shape;239;p33"/>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0" name="Google Shape;240;p33"/>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1" name="Google Shape;241;p33"/>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2" name="Google Shape;242;p33"/>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43" name="Google Shape;243;p33"/>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244" name="Shape 244"/>
        <p:cNvGrpSpPr/>
        <p:nvPr/>
      </p:nvGrpSpPr>
      <p:grpSpPr>
        <a:xfrm>
          <a:off x="0" y="0"/>
          <a:ext cx="0" cy="0"/>
          <a:chOff x="0" y="0"/>
          <a:chExt cx="0" cy="0"/>
        </a:xfrm>
      </p:grpSpPr>
      <p:sp>
        <p:nvSpPr>
          <p:cNvPr id="245" name="Google Shape;245;p34"/>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6" name="Google Shape;246;p34"/>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7" name="Google Shape;247;p34"/>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8" name="Google Shape;248;p34"/>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9" name="Google Shape;249;p34"/>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50" name="Google Shape;250;p34"/>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1" name="Shape 251"/>
        <p:cNvGrpSpPr/>
        <p:nvPr/>
      </p:nvGrpSpPr>
      <p:grpSpPr>
        <a:xfrm>
          <a:off x="0" y="0"/>
          <a:ext cx="0" cy="0"/>
          <a:chOff x="0" y="0"/>
          <a:chExt cx="0" cy="0"/>
        </a:xfrm>
      </p:grpSpPr>
      <p:sp>
        <p:nvSpPr>
          <p:cNvPr id="252" name="Google Shape;252;p35"/>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3" name="Google Shape;253;p35"/>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4" name="Google Shape;254;p35"/>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55" name="Google Shape;255;p35"/>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36" name="Shape 36"/>
        <p:cNvGrpSpPr/>
        <p:nvPr/>
      </p:nvGrpSpPr>
      <p:grpSpPr>
        <a:xfrm>
          <a:off x="0" y="0"/>
          <a:ext cx="0" cy="0"/>
          <a:chOff x="0" y="0"/>
          <a:chExt cx="0" cy="0"/>
        </a:xfrm>
      </p:grpSpPr>
      <p:sp>
        <p:nvSpPr>
          <p:cNvPr id="37" name="Google Shape;37;p22"/>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22"/>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 name="Google Shape;39;p22"/>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22"/>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41" name="Google Shape;41;p22"/>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56" name="Shape 256"/>
        <p:cNvGrpSpPr/>
        <p:nvPr/>
      </p:nvGrpSpPr>
      <p:grpSpPr>
        <a:xfrm>
          <a:off x="0" y="0"/>
          <a:ext cx="0" cy="0"/>
          <a:chOff x="0" y="0"/>
          <a:chExt cx="0" cy="0"/>
        </a:xfrm>
      </p:grpSpPr>
      <p:sp>
        <p:nvSpPr>
          <p:cNvPr id="257" name="Google Shape;257;p36"/>
          <p:cNvSpPr txBox="1"/>
          <p:nvPr>
            <p:ph idx="1" type="subTitle"/>
          </p:nvPr>
        </p:nvSpPr>
        <p:spPr>
          <a:xfrm>
            <a:off x="914400" y="410400"/>
            <a:ext cx="16458840" cy="79628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258" name="Google Shape;258;p36"/>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9" name="Google Shape;259;p36"/>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60" name="Google Shape;260;p36"/>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61" name="Shape 261"/>
        <p:cNvGrpSpPr/>
        <p:nvPr/>
      </p:nvGrpSpPr>
      <p:grpSpPr>
        <a:xfrm>
          <a:off x="0" y="0"/>
          <a:ext cx="0" cy="0"/>
          <a:chOff x="0" y="0"/>
          <a:chExt cx="0" cy="0"/>
        </a:xfrm>
      </p:grpSpPr>
      <p:sp>
        <p:nvSpPr>
          <p:cNvPr id="262" name="Google Shape;262;p37"/>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3" name="Google Shape;263;p37"/>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4" name="Google Shape;264;p37"/>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5" name="Google Shape;265;p37"/>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6" name="Google Shape;266;p37"/>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7" name="Google Shape;267;p37"/>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68" name="Google Shape;268;p37"/>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269" name="Shape 269"/>
        <p:cNvGrpSpPr/>
        <p:nvPr/>
      </p:nvGrpSpPr>
      <p:grpSpPr>
        <a:xfrm>
          <a:off x="0" y="0"/>
          <a:ext cx="0" cy="0"/>
          <a:chOff x="0" y="0"/>
          <a:chExt cx="0" cy="0"/>
        </a:xfrm>
      </p:grpSpPr>
      <p:sp>
        <p:nvSpPr>
          <p:cNvPr id="270" name="Google Shape;270;p38"/>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1" name="Google Shape;271;p38"/>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2" name="Google Shape;272;p38"/>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3" name="Google Shape;273;p38"/>
          <p:cNvSpPr txBox="1"/>
          <p:nvPr>
            <p:ph idx="3"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4" name="Google Shape;274;p38"/>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5" name="Google Shape;275;p38"/>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76" name="Google Shape;276;p38"/>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277" name="Shape 277"/>
        <p:cNvGrpSpPr/>
        <p:nvPr/>
      </p:nvGrpSpPr>
      <p:grpSpPr>
        <a:xfrm>
          <a:off x="0" y="0"/>
          <a:ext cx="0" cy="0"/>
          <a:chOff x="0" y="0"/>
          <a:chExt cx="0" cy="0"/>
        </a:xfrm>
      </p:grpSpPr>
      <p:sp>
        <p:nvSpPr>
          <p:cNvPr id="278" name="Google Shape;278;p39"/>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9" name="Google Shape;279;p39"/>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0" name="Google Shape;280;p39"/>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1" name="Google Shape;281;p39"/>
          <p:cNvSpPr txBox="1"/>
          <p:nvPr>
            <p:ph idx="3"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2" name="Google Shape;282;p39"/>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3" name="Google Shape;283;p39"/>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84" name="Google Shape;284;p39"/>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285" name="Shape 285"/>
        <p:cNvGrpSpPr/>
        <p:nvPr/>
      </p:nvGrpSpPr>
      <p:grpSpPr>
        <a:xfrm>
          <a:off x="0" y="0"/>
          <a:ext cx="0" cy="0"/>
          <a:chOff x="0" y="0"/>
          <a:chExt cx="0" cy="0"/>
        </a:xfrm>
      </p:grpSpPr>
      <p:sp>
        <p:nvSpPr>
          <p:cNvPr id="286" name="Google Shape;286;p40"/>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7" name="Google Shape;287;p40"/>
          <p:cNvSpPr txBox="1"/>
          <p:nvPr>
            <p:ph idx="1" type="body"/>
          </p:nvPr>
        </p:nvSpPr>
        <p:spPr>
          <a:xfrm>
            <a:off x="914400" y="240732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8" name="Google Shape;288;p40"/>
          <p:cNvSpPr txBox="1"/>
          <p:nvPr>
            <p:ph idx="2"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9" name="Google Shape;289;p40"/>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0" name="Google Shape;290;p40"/>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91" name="Google Shape;291;p40"/>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292" name="Shape 292"/>
        <p:cNvGrpSpPr/>
        <p:nvPr/>
      </p:nvGrpSpPr>
      <p:grpSpPr>
        <a:xfrm>
          <a:off x="0" y="0"/>
          <a:ext cx="0" cy="0"/>
          <a:chOff x="0" y="0"/>
          <a:chExt cx="0" cy="0"/>
        </a:xfrm>
      </p:grpSpPr>
      <p:sp>
        <p:nvSpPr>
          <p:cNvPr id="293" name="Google Shape;293;p41"/>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4" name="Google Shape;294;p41"/>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5" name="Google Shape;295;p41"/>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6" name="Google Shape;296;p41"/>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7" name="Google Shape;297;p41"/>
          <p:cNvSpPr txBox="1"/>
          <p:nvPr>
            <p:ph idx="4"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8" name="Google Shape;298;p41"/>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9" name="Google Shape;299;p41"/>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00" name="Google Shape;300;p41"/>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301" name="Shape 301"/>
        <p:cNvGrpSpPr/>
        <p:nvPr/>
      </p:nvGrpSpPr>
      <p:grpSpPr>
        <a:xfrm>
          <a:off x="0" y="0"/>
          <a:ext cx="0" cy="0"/>
          <a:chOff x="0" y="0"/>
          <a:chExt cx="0" cy="0"/>
        </a:xfrm>
      </p:grpSpPr>
      <p:sp>
        <p:nvSpPr>
          <p:cNvPr id="302" name="Google Shape;302;p42"/>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3" name="Google Shape;303;p42"/>
          <p:cNvSpPr txBox="1"/>
          <p:nvPr>
            <p:ph idx="1" type="body"/>
          </p:nvPr>
        </p:nvSpPr>
        <p:spPr>
          <a:xfrm>
            <a:off x="91440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4" name="Google Shape;304;p42"/>
          <p:cNvSpPr txBox="1"/>
          <p:nvPr>
            <p:ph idx="2" type="body"/>
          </p:nvPr>
        </p:nvSpPr>
        <p:spPr>
          <a:xfrm>
            <a:off x="647928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5" name="Google Shape;305;p42"/>
          <p:cNvSpPr txBox="1"/>
          <p:nvPr>
            <p:ph idx="3" type="body"/>
          </p:nvPr>
        </p:nvSpPr>
        <p:spPr>
          <a:xfrm>
            <a:off x="1204416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6" name="Google Shape;306;p42"/>
          <p:cNvSpPr txBox="1"/>
          <p:nvPr>
            <p:ph idx="4" type="body"/>
          </p:nvPr>
        </p:nvSpPr>
        <p:spPr>
          <a:xfrm>
            <a:off x="91440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7" name="Google Shape;307;p42"/>
          <p:cNvSpPr txBox="1"/>
          <p:nvPr>
            <p:ph idx="5" type="body"/>
          </p:nvPr>
        </p:nvSpPr>
        <p:spPr>
          <a:xfrm>
            <a:off x="647928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8" name="Google Shape;308;p42"/>
          <p:cNvSpPr txBox="1"/>
          <p:nvPr>
            <p:ph idx="6" type="body"/>
          </p:nvPr>
        </p:nvSpPr>
        <p:spPr>
          <a:xfrm>
            <a:off x="1204416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9" name="Google Shape;309;p42"/>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0" name="Google Shape;310;p42"/>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11" name="Google Shape;311;p42"/>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329" name="Shape 329"/>
        <p:cNvGrpSpPr/>
        <p:nvPr/>
      </p:nvGrpSpPr>
      <p:grpSpPr>
        <a:xfrm>
          <a:off x="0" y="0"/>
          <a:ext cx="0" cy="0"/>
          <a:chOff x="0" y="0"/>
          <a:chExt cx="0" cy="0"/>
        </a:xfrm>
      </p:grpSpPr>
      <p:sp>
        <p:nvSpPr>
          <p:cNvPr id="330" name="Google Shape;330;p55"/>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1" name="Google Shape;331;p55"/>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32" name="Google Shape;332;p55"/>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333" name="Shape 333"/>
        <p:cNvGrpSpPr/>
        <p:nvPr/>
      </p:nvGrpSpPr>
      <p:grpSpPr>
        <a:xfrm>
          <a:off x="0" y="0"/>
          <a:ext cx="0" cy="0"/>
          <a:chOff x="0" y="0"/>
          <a:chExt cx="0" cy="0"/>
        </a:xfrm>
      </p:grpSpPr>
      <p:sp>
        <p:nvSpPr>
          <p:cNvPr id="334" name="Google Shape;334;p56"/>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5" name="Google Shape;335;p56"/>
          <p:cNvSpPr txBox="1"/>
          <p:nvPr>
            <p:ph idx="1" type="subTitle"/>
          </p:nvPr>
        </p:nvSpPr>
        <p:spPr>
          <a:xfrm>
            <a:off x="914400" y="2407320"/>
            <a:ext cx="16458840" cy="59666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336" name="Google Shape;336;p56"/>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7" name="Google Shape;337;p56"/>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38" name="Google Shape;338;p56"/>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339" name="Shape 339"/>
        <p:cNvGrpSpPr/>
        <p:nvPr/>
      </p:nvGrpSpPr>
      <p:grpSpPr>
        <a:xfrm>
          <a:off x="0" y="0"/>
          <a:ext cx="0" cy="0"/>
          <a:chOff x="0" y="0"/>
          <a:chExt cx="0" cy="0"/>
        </a:xfrm>
      </p:grpSpPr>
      <p:sp>
        <p:nvSpPr>
          <p:cNvPr id="340" name="Google Shape;340;p57"/>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1" name="Google Shape;341;p57"/>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2" name="Google Shape;342;p57"/>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3" name="Google Shape;343;p57"/>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44" name="Google Shape;344;p57"/>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42" name="Shape 42"/>
        <p:cNvGrpSpPr/>
        <p:nvPr/>
      </p:nvGrpSpPr>
      <p:grpSpPr>
        <a:xfrm>
          <a:off x="0" y="0"/>
          <a:ext cx="0" cy="0"/>
          <a:chOff x="0" y="0"/>
          <a:chExt cx="0" cy="0"/>
        </a:xfrm>
      </p:grpSpPr>
      <p:sp>
        <p:nvSpPr>
          <p:cNvPr id="43" name="Google Shape;43;p23"/>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23"/>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23"/>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23"/>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3"/>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48" name="Google Shape;48;p23"/>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345" name="Shape 345"/>
        <p:cNvGrpSpPr/>
        <p:nvPr/>
      </p:nvGrpSpPr>
      <p:grpSpPr>
        <a:xfrm>
          <a:off x="0" y="0"/>
          <a:ext cx="0" cy="0"/>
          <a:chOff x="0" y="0"/>
          <a:chExt cx="0" cy="0"/>
        </a:xfrm>
      </p:grpSpPr>
      <p:sp>
        <p:nvSpPr>
          <p:cNvPr id="346" name="Google Shape;346;p58"/>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7" name="Google Shape;347;p58"/>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8" name="Google Shape;348;p58"/>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9" name="Google Shape;349;p58"/>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0" name="Google Shape;350;p58"/>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51" name="Google Shape;351;p58"/>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2" name="Shape 352"/>
        <p:cNvGrpSpPr/>
        <p:nvPr/>
      </p:nvGrpSpPr>
      <p:grpSpPr>
        <a:xfrm>
          <a:off x="0" y="0"/>
          <a:ext cx="0" cy="0"/>
          <a:chOff x="0" y="0"/>
          <a:chExt cx="0" cy="0"/>
        </a:xfrm>
      </p:grpSpPr>
      <p:sp>
        <p:nvSpPr>
          <p:cNvPr id="353" name="Google Shape;353;p59"/>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4" name="Google Shape;354;p59"/>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5" name="Google Shape;355;p59"/>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56" name="Google Shape;356;p59"/>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357" name="Shape 357"/>
        <p:cNvGrpSpPr/>
        <p:nvPr/>
      </p:nvGrpSpPr>
      <p:grpSpPr>
        <a:xfrm>
          <a:off x="0" y="0"/>
          <a:ext cx="0" cy="0"/>
          <a:chOff x="0" y="0"/>
          <a:chExt cx="0" cy="0"/>
        </a:xfrm>
      </p:grpSpPr>
      <p:sp>
        <p:nvSpPr>
          <p:cNvPr id="358" name="Google Shape;358;p60"/>
          <p:cNvSpPr txBox="1"/>
          <p:nvPr>
            <p:ph idx="1" type="subTitle"/>
          </p:nvPr>
        </p:nvSpPr>
        <p:spPr>
          <a:xfrm>
            <a:off x="914400" y="410400"/>
            <a:ext cx="16458840" cy="79628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359" name="Google Shape;359;p60"/>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0" name="Google Shape;360;p60"/>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61" name="Google Shape;361;p60"/>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362" name="Shape 362"/>
        <p:cNvGrpSpPr/>
        <p:nvPr/>
      </p:nvGrpSpPr>
      <p:grpSpPr>
        <a:xfrm>
          <a:off x="0" y="0"/>
          <a:ext cx="0" cy="0"/>
          <a:chOff x="0" y="0"/>
          <a:chExt cx="0" cy="0"/>
        </a:xfrm>
      </p:grpSpPr>
      <p:sp>
        <p:nvSpPr>
          <p:cNvPr id="363" name="Google Shape;363;p61"/>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4" name="Google Shape;364;p61"/>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5" name="Google Shape;365;p61"/>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6" name="Google Shape;366;p61"/>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7" name="Google Shape;367;p61"/>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8" name="Google Shape;368;p61"/>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69" name="Google Shape;369;p61"/>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370" name="Shape 370"/>
        <p:cNvGrpSpPr/>
        <p:nvPr/>
      </p:nvGrpSpPr>
      <p:grpSpPr>
        <a:xfrm>
          <a:off x="0" y="0"/>
          <a:ext cx="0" cy="0"/>
          <a:chOff x="0" y="0"/>
          <a:chExt cx="0" cy="0"/>
        </a:xfrm>
      </p:grpSpPr>
      <p:sp>
        <p:nvSpPr>
          <p:cNvPr id="371" name="Google Shape;371;p62"/>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2" name="Google Shape;372;p62"/>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3" name="Google Shape;373;p62"/>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4" name="Google Shape;374;p62"/>
          <p:cNvSpPr txBox="1"/>
          <p:nvPr>
            <p:ph idx="3"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5" name="Google Shape;375;p62"/>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6" name="Google Shape;376;p62"/>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77" name="Google Shape;377;p62"/>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378" name="Shape 378"/>
        <p:cNvGrpSpPr/>
        <p:nvPr/>
      </p:nvGrpSpPr>
      <p:grpSpPr>
        <a:xfrm>
          <a:off x="0" y="0"/>
          <a:ext cx="0" cy="0"/>
          <a:chOff x="0" y="0"/>
          <a:chExt cx="0" cy="0"/>
        </a:xfrm>
      </p:grpSpPr>
      <p:sp>
        <p:nvSpPr>
          <p:cNvPr id="379" name="Google Shape;379;p63"/>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0" name="Google Shape;380;p63"/>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1" name="Google Shape;381;p63"/>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2" name="Google Shape;382;p63"/>
          <p:cNvSpPr txBox="1"/>
          <p:nvPr>
            <p:ph idx="3"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3" name="Google Shape;383;p63"/>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4" name="Google Shape;384;p63"/>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85" name="Google Shape;385;p63"/>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386" name="Shape 386"/>
        <p:cNvGrpSpPr/>
        <p:nvPr/>
      </p:nvGrpSpPr>
      <p:grpSpPr>
        <a:xfrm>
          <a:off x="0" y="0"/>
          <a:ext cx="0" cy="0"/>
          <a:chOff x="0" y="0"/>
          <a:chExt cx="0" cy="0"/>
        </a:xfrm>
      </p:grpSpPr>
      <p:sp>
        <p:nvSpPr>
          <p:cNvPr id="387" name="Google Shape;387;p64"/>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8" name="Google Shape;388;p64"/>
          <p:cNvSpPr txBox="1"/>
          <p:nvPr>
            <p:ph idx="1" type="body"/>
          </p:nvPr>
        </p:nvSpPr>
        <p:spPr>
          <a:xfrm>
            <a:off x="914400" y="240732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9" name="Google Shape;389;p64"/>
          <p:cNvSpPr txBox="1"/>
          <p:nvPr>
            <p:ph idx="2"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0" name="Google Shape;390;p64"/>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1" name="Google Shape;391;p64"/>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92" name="Google Shape;392;p64"/>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393" name="Shape 393"/>
        <p:cNvGrpSpPr/>
        <p:nvPr/>
      </p:nvGrpSpPr>
      <p:grpSpPr>
        <a:xfrm>
          <a:off x="0" y="0"/>
          <a:ext cx="0" cy="0"/>
          <a:chOff x="0" y="0"/>
          <a:chExt cx="0" cy="0"/>
        </a:xfrm>
      </p:grpSpPr>
      <p:sp>
        <p:nvSpPr>
          <p:cNvPr id="394" name="Google Shape;394;p65"/>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5" name="Google Shape;395;p65"/>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6" name="Google Shape;396;p65"/>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7" name="Google Shape;397;p65"/>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8" name="Google Shape;398;p65"/>
          <p:cNvSpPr txBox="1"/>
          <p:nvPr>
            <p:ph idx="4"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9" name="Google Shape;399;p65"/>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0" name="Google Shape;400;p65"/>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401" name="Google Shape;401;p65"/>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402" name="Shape 402"/>
        <p:cNvGrpSpPr/>
        <p:nvPr/>
      </p:nvGrpSpPr>
      <p:grpSpPr>
        <a:xfrm>
          <a:off x="0" y="0"/>
          <a:ext cx="0" cy="0"/>
          <a:chOff x="0" y="0"/>
          <a:chExt cx="0" cy="0"/>
        </a:xfrm>
      </p:grpSpPr>
      <p:sp>
        <p:nvSpPr>
          <p:cNvPr id="403" name="Google Shape;403;p66"/>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4" name="Google Shape;404;p66"/>
          <p:cNvSpPr txBox="1"/>
          <p:nvPr>
            <p:ph idx="1" type="body"/>
          </p:nvPr>
        </p:nvSpPr>
        <p:spPr>
          <a:xfrm>
            <a:off x="91440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5" name="Google Shape;405;p66"/>
          <p:cNvSpPr txBox="1"/>
          <p:nvPr>
            <p:ph idx="2" type="body"/>
          </p:nvPr>
        </p:nvSpPr>
        <p:spPr>
          <a:xfrm>
            <a:off x="647928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6" name="Google Shape;406;p66"/>
          <p:cNvSpPr txBox="1"/>
          <p:nvPr>
            <p:ph idx="3" type="body"/>
          </p:nvPr>
        </p:nvSpPr>
        <p:spPr>
          <a:xfrm>
            <a:off x="1204416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7" name="Google Shape;407;p66"/>
          <p:cNvSpPr txBox="1"/>
          <p:nvPr>
            <p:ph idx="4" type="body"/>
          </p:nvPr>
        </p:nvSpPr>
        <p:spPr>
          <a:xfrm>
            <a:off x="91440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8" name="Google Shape;408;p66"/>
          <p:cNvSpPr txBox="1"/>
          <p:nvPr>
            <p:ph idx="5" type="body"/>
          </p:nvPr>
        </p:nvSpPr>
        <p:spPr>
          <a:xfrm>
            <a:off x="647928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9" name="Google Shape;409;p66"/>
          <p:cNvSpPr txBox="1"/>
          <p:nvPr>
            <p:ph idx="6" type="body"/>
          </p:nvPr>
        </p:nvSpPr>
        <p:spPr>
          <a:xfrm>
            <a:off x="1204416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0" name="Google Shape;410;p66"/>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1" name="Google Shape;411;p66"/>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412" name="Google Shape;412;p66"/>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4"/>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4"/>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4"/>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53" name="Google Shape;53;p24"/>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54" name="Shape 54"/>
        <p:cNvGrpSpPr/>
        <p:nvPr/>
      </p:nvGrpSpPr>
      <p:grpSpPr>
        <a:xfrm>
          <a:off x="0" y="0"/>
          <a:ext cx="0" cy="0"/>
          <a:chOff x="0" y="0"/>
          <a:chExt cx="0" cy="0"/>
        </a:xfrm>
      </p:grpSpPr>
      <p:sp>
        <p:nvSpPr>
          <p:cNvPr id="55" name="Google Shape;55;p25"/>
          <p:cNvSpPr txBox="1"/>
          <p:nvPr>
            <p:ph idx="1" type="subTitle"/>
          </p:nvPr>
        </p:nvSpPr>
        <p:spPr>
          <a:xfrm>
            <a:off x="914400" y="410400"/>
            <a:ext cx="16458840" cy="79628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56" name="Google Shape;56;p25"/>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5"/>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58" name="Google Shape;58;p25"/>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59" name="Shape 59"/>
        <p:cNvGrpSpPr/>
        <p:nvPr/>
      </p:nvGrpSpPr>
      <p:grpSpPr>
        <a:xfrm>
          <a:off x="0" y="0"/>
          <a:ext cx="0" cy="0"/>
          <a:chOff x="0" y="0"/>
          <a:chExt cx="0" cy="0"/>
        </a:xfrm>
      </p:grpSpPr>
      <p:sp>
        <p:nvSpPr>
          <p:cNvPr id="60" name="Google Shape;60;p26"/>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26"/>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26"/>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26"/>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6"/>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26"/>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66" name="Google Shape;66;p26"/>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67" name="Shape 67"/>
        <p:cNvGrpSpPr/>
        <p:nvPr/>
      </p:nvGrpSpPr>
      <p:grpSpPr>
        <a:xfrm>
          <a:off x="0" y="0"/>
          <a:ext cx="0" cy="0"/>
          <a:chOff x="0" y="0"/>
          <a:chExt cx="0" cy="0"/>
        </a:xfrm>
      </p:grpSpPr>
      <p:sp>
        <p:nvSpPr>
          <p:cNvPr id="68" name="Google Shape;68;p27"/>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27"/>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p27"/>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7"/>
          <p:cNvSpPr txBox="1"/>
          <p:nvPr>
            <p:ph idx="3"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 name="Google Shape;72;p27"/>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7"/>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74" name="Google Shape;74;p27"/>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75" name="Shape 75"/>
        <p:cNvGrpSpPr/>
        <p:nvPr/>
      </p:nvGrpSpPr>
      <p:grpSpPr>
        <a:xfrm>
          <a:off x="0" y="0"/>
          <a:ext cx="0" cy="0"/>
          <a:chOff x="0" y="0"/>
          <a:chExt cx="0" cy="0"/>
        </a:xfrm>
      </p:grpSpPr>
      <p:sp>
        <p:nvSpPr>
          <p:cNvPr id="76" name="Google Shape;76;p28"/>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28"/>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8"/>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28"/>
          <p:cNvSpPr txBox="1"/>
          <p:nvPr>
            <p:ph idx="3"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28"/>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28"/>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82" name="Google Shape;82;p28"/>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5.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theme" Target="../theme/theme1.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theme" Target="../theme/theme4.xml"/><Relationship Id="rId12" Type="http://schemas.openxmlformats.org/officeDocument/2006/relationships/slideLayout" Target="../slideLayouts/slideLayout36.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7.xml"/><Relationship Id="rId10" Type="http://schemas.openxmlformats.org/officeDocument/2006/relationships/slideLayout" Target="../slideLayouts/slideLayout46.xml"/><Relationship Id="rId13" Type="http://schemas.openxmlformats.org/officeDocument/2006/relationships/theme" Target="../theme/theme2.xml"/><Relationship Id="rId12" Type="http://schemas.openxmlformats.org/officeDocument/2006/relationships/slideLayout" Target="../slideLayouts/slideLayout48.xml"/><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9" Type="http://schemas.openxmlformats.org/officeDocument/2006/relationships/slideLayout" Target="../slideLayouts/slideLayout45.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slideLayout" Target="../slideLayouts/slideLayout43.xml"/><Relationship Id="rId8"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grpSp>
        <p:nvGrpSpPr>
          <p:cNvPr id="10" name="Google Shape;10;p15"/>
          <p:cNvGrpSpPr/>
          <p:nvPr/>
        </p:nvGrpSpPr>
        <p:grpSpPr>
          <a:xfrm>
            <a:off x="0" y="-12600"/>
            <a:ext cx="18286560" cy="10304640"/>
            <a:chOff x="0" y="-12600"/>
            <a:chExt cx="18286560" cy="10304640"/>
          </a:xfrm>
        </p:grpSpPr>
        <p:cxnSp>
          <p:nvCxnSpPr>
            <p:cNvPr id="11" name="Google Shape;11;p15"/>
            <p:cNvCxnSpPr/>
            <p:nvPr/>
          </p:nvCxnSpPr>
          <p:spPr>
            <a:xfrm>
              <a:off x="14056200" y="0"/>
              <a:ext cx="1832400" cy="10292040"/>
            </a:xfrm>
            <a:prstGeom prst="straightConnector1">
              <a:avLst/>
            </a:prstGeom>
            <a:noFill/>
            <a:ln cap="flat" cmpd="sng" w="9525">
              <a:solidFill>
                <a:srgbClr val="BFBFBF"/>
              </a:solidFill>
              <a:prstDash val="solid"/>
              <a:round/>
              <a:headEnd len="sm" w="sm" type="none"/>
              <a:tailEnd len="sm" w="sm" type="none"/>
            </a:ln>
          </p:spPr>
        </p:cxnSp>
        <p:cxnSp>
          <p:nvCxnSpPr>
            <p:cNvPr id="12" name="Google Shape;12;p15"/>
            <p:cNvCxnSpPr/>
            <p:nvPr/>
          </p:nvCxnSpPr>
          <p:spPr>
            <a:xfrm flipH="1">
              <a:off x="11137680" y="5522760"/>
              <a:ext cx="7148880" cy="4769280"/>
            </a:xfrm>
            <a:prstGeom prst="straightConnector1">
              <a:avLst/>
            </a:prstGeom>
            <a:noFill/>
            <a:ln cap="flat" cmpd="sng" w="9525">
              <a:solidFill>
                <a:srgbClr val="D8D8D8"/>
              </a:solidFill>
              <a:prstDash val="solid"/>
              <a:round/>
              <a:headEnd len="sm" w="sm" type="none"/>
              <a:tailEnd len="sm" w="sm" type="none"/>
            </a:ln>
          </p:spPr>
        </p:cxnSp>
        <p:sp>
          <p:nvSpPr>
            <p:cNvPr id="13" name="Google Shape;13;p15"/>
            <p:cNvSpPr/>
            <p:nvPr/>
          </p:nvSpPr>
          <p:spPr>
            <a:xfrm>
              <a:off x="13772160" y="-12600"/>
              <a:ext cx="4507560" cy="1029780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8627"/>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4" name="Google Shape;14;p15"/>
            <p:cNvSpPr/>
            <p:nvPr/>
          </p:nvSpPr>
          <p:spPr>
            <a:xfrm>
              <a:off x="14405040" y="-12600"/>
              <a:ext cx="3879360" cy="1029780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5" name="Google Shape;15;p15"/>
            <p:cNvSpPr/>
            <p:nvPr/>
          </p:nvSpPr>
          <p:spPr>
            <a:xfrm>
              <a:off x="13398480" y="4572720"/>
              <a:ext cx="4885920" cy="5712120"/>
            </a:xfrm>
            <a:prstGeom prst="triangle">
              <a:avLst>
                <a:gd fmla="val 100000" name="adj"/>
              </a:avLst>
            </a:prstGeom>
            <a:solidFill>
              <a:schemeClr val="accent2">
                <a:alpha val="7098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6" name="Google Shape;16;p15"/>
            <p:cNvSpPr/>
            <p:nvPr/>
          </p:nvSpPr>
          <p:spPr>
            <a:xfrm>
              <a:off x="14001840" y="-12600"/>
              <a:ext cx="4277880" cy="1029780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3F7818">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7" name="Google Shape;17;p15"/>
            <p:cNvSpPr/>
            <p:nvPr/>
          </p:nvSpPr>
          <p:spPr>
            <a:xfrm>
              <a:off x="16347960" y="-12600"/>
              <a:ext cx="1931400" cy="1029780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BFE471">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8" name="Google Shape;18;p15"/>
            <p:cNvSpPr/>
            <p:nvPr/>
          </p:nvSpPr>
          <p:spPr>
            <a:xfrm>
              <a:off x="16408440" y="-12600"/>
              <a:ext cx="1871280" cy="1029780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3921"/>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9" name="Google Shape;19;p15"/>
            <p:cNvSpPr/>
            <p:nvPr/>
          </p:nvSpPr>
          <p:spPr>
            <a:xfrm>
              <a:off x="15557400" y="5385600"/>
              <a:ext cx="2721960" cy="4899240"/>
            </a:xfrm>
            <a:prstGeom prst="triangle">
              <a:avLst>
                <a:gd fmla="val 100000" name="adj"/>
              </a:avLst>
            </a:prstGeom>
            <a:solidFill>
              <a:schemeClr val="accent1">
                <a:alpha val="8000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0" name="Google Shape;20;p15"/>
            <p:cNvSpPr/>
            <p:nvPr/>
          </p:nvSpPr>
          <p:spPr>
            <a:xfrm>
              <a:off x="0" y="6020640"/>
              <a:ext cx="669600" cy="4264200"/>
            </a:xfrm>
            <a:prstGeom prst="triangle">
              <a:avLst>
                <a:gd fmla="val 0" name="adj"/>
              </a:avLst>
            </a:prstGeom>
            <a:solidFill>
              <a:schemeClr val="accent1">
                <a:alpha val="83921"/>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21" name="Google Shape;21;p15"/>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 name="Google Shape;22;p15"/>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1pPr>
            <a:lvl2pPr indent="0" lvl="1"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2pPr>
            <a:lvl3pPr indent="0" lvl="2"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3pPr>
            <a:lvl4pPr indent="0" lvl="3"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4pPr>
            <a:lvl5pPr indent="0" lvl="4"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5pPr>
            <a:lvl6pPr indent="0" lvl="5"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6pPr>
            <a:lvl7pPr indent="0" lvl="6"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7pPr>
            <a:lvl8pPr indent="0" lvl="7"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8pPr>
            <a:lvl9pPr indent="0" lvl="8"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solidFill>
                <a:srgbClr val="000000"/>
              </a:solidFill>
              <a:latin typeface="Times New Roman"/>
              <a:ea typeface="Times New Roman"/>
              <a:cs typeface="Times New Roman"/>
              <a:sym typeface="Times New Roman"/>
            </a:endParaRPr>
          </a:p>
        </p:txBody>
      </p:sp>
      <p:sp>
        <p:nvSpPr>
          <p:cNvPr id="23" name="Google Shape;23;p15"/>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4" name="Google Shape;24;p15"/>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5" name="Google Shape;25;p15"/>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0" name="Shape 110"/>
        <p:cNvGrpSpPr/>
        <p:nvPr/>
      </p:nvGrpSpPr>
      <p:grpSpPr>
        <a:xfrm>
          <a:off x="0" y="0"/>
          <a:ext cx="0" cy="0"/>
          <a:chOff x="0" y="0"/>
          <a:chExt cx="0" cy="0"/>
        </a:xfrm>
      </p:grpSpPr>
      <p:grpSp>
        <p:nvGrpSpPr>
          <p:cNvPr id="111" name="Google Shape;111;p18"/>
          <p:cNvGrpSpPr/>
          <p:nvPr/>
        </p:nvGrpSpPr>
        <p:grpSpPr>
          <a:xfrm>
            <a:off x="0" y="-12600"/>
            <a:ext cx="18286560" cy="10304640"/>
            <a:chOff x="0" y="-12600"/>
            <a:chExt cx="18286560" cy="10304640"/>
          </a:xfrm>
        </p:grpSpPr>
        <p:cxnSp>
          <p:nvCxnSpPr>
            <p:cNvPr id="112" name="Google Shape;112;p18"/>
            <p:cNvCxnSpPr/>
            <p:nvPr/>
          </p:nvCxnSpPr>
          <p:spPr>
            <a:xfrm>
              <a:off x="14056200" y="0"/>
              <a:ext cx="1832400" cy="10292040"/>
            </a:xfrm>
            <a:prstGeom prst="straightConnector1">
              <a:avLst/>
            </a:prstGeom>
            <a:noFill/>
            <a:ln cap="flat" cmpd="sng" w="9525">
              <a:solidFill>
                <a:srgbClr val="BFBFBF"/>
              </a:solidFill>
              <a:prstDash val="solid"/>
              <a:round/>
              <a:headEnd len="sm" w="sm" type="none"/>
              <a:tailEnd len="sm" w="sm" type="none"/>
            </a:ln>
          </p:spPr>
        </p:cxnSp>
        <p:cxnSp>
          <p:nvCxnSpPr>
            <p:cNvPr id="113" name="Google Shape;113;p18"/>
            <p:cNvCxnSpPr/>
            <p:nvPr/>
          </p:nvCxnSpPr>
          <p:spPr>
            <a:xfrm flipH="1">
              <a:off x="11137680" y="5522760"/>
              <a:ext cx="7148880" cy="4769280"/>
            </a:xfrm>
            <a:prstGeom prst="straightConnector1">
              <a:avLst/>
            </a:prstGeom>
            <a:noFill/>
            <a:ln cap="flat" cmpd="sng" w="9525">
              <a:solidFill>
                <a:srgbClr val="D8D8D8"/>
              </a:solidFill>
              <a:prstDash val="solid"/>
              <a:round/>
              <a:headEnd len="sm" w="sm" type="none"/>
              <a:tailEnd len="sm" w="sm" type="none"/>
            </a:ln>
          </p:spPr>
        </p:cxnSp>
        <p:sp>
          <p:nvSpPr>
            <p:cNvPr id="114" name="Google Shape;114;p18"/>
            <p:cNvSpPr/>
            <p:nvPr/>
          </p:nvSpPr>
          <p:spPr>
            <a:xfrm>
              <a:off x="13772160" y="-12600"/>
              <a:ext cx="4507560" cy="1029780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8627"/>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115" name="Google Shape;115;p18"/>
            <p:cNvSpPr/>
            <p:nvPr/>
          </p:nvSpPr>
          <p:spPr>
            <a:xfrm>
              <a:off x="14405040" y="-12600"/>
              <a:ext cx="3879360" cy="1029780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116" name="Google Shape;116;p18"/>
            <p:cNvSpPr/>
            <p:nvPr/>
          </p:nvSpPr>
          <p:spPr>
            <a:xfrm>
              <a:off x="13398480" y="4572720"/>
              <a:ext cx="4885920" cy="5712120"/>
            </a:xfrm>
            <a:prstGeom prst="triangle">
              <a:avLst>
                <a:gd fmla="val 100000" name="adj"/>
              </a:avLst>
            </a:prstGeom>
            <a:solidFill>
              <a:schemeClr val="accent2">
                <a:alpha val="7098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17" name="Google Shape;117;p18"/>
            <p:cNvSpPr/>
            <p:nvPr/>
          </p:nvSpPr>
          <p:spPr>
            <a:xfrm>
              <a:off x="14001840" y="-12600"/>
              <a:ext cx="4277880" cy="1029780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3F7818">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118" name="Google Shape;118;p18"/>
            <p:cNvSpPr/>
            <p:nvPr/>
          </p:nvSpPr>
          <p:spPr>
            <a:xfrm>
              <a:off x="16347960" y="-12600"/>
              <a:ext cx="1931400" cy="1029780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BFE471">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119" name="Google Shape;119;p18"/>
            <p:cNvSpPr/>
            <p:nvPr/>
          </p:nvSpPr>
          <p:spPr>
            <a:xfrm>
              <a:off x="16408440" y="-12600"/>
              <a:ext cx="1871280" cy="1029780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3921"/>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120" name="Google Shape;120;p18"/>
            <p:cNvSpPr/>
            <p:nvPr/>
          </p:nvSpPr>
          <p:spPr>
            <a:xfrm>
              <a:off x="15557400" y="5385600"/>
              <a:ext cx="2721960" cy="4899240"/>
            </a:xfrm>
            <a:prstGeom prst="triangle">
              <a:avLst>
                <a:gd fmla="val 100000" name="adj"/>
              </a:avLst>
            </a:prstGeom>
            <a:solidFill>
              <a:schemeClr val="accent1">
                <a:alpha val="8000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21" name="Google Shape;121;p18"/>
            <p:cNvSpPr/>
            <p:nvPr/>
          </p:nvSpPr>
          <p:spPr>
            <a:xfrm>
              <a:off x="0" y="6020640"/>
              <a:ext cx="669600" cy="4264200"/>
            </a:xfrm>
            <a:prstGeom prst="triangle">
              <a:avLst>
                <a:gd fmla="val 0" name="adj"/>
              </a:avLst>
            </a:prstGeom>
            <a:solidFill>
              <a:schemeClr val="accent1">
                <a:alpha val="83921"/>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grpSp>
      <p:sp>
        <p:nvSpPr>
          <p:cNvPr id="122" name="Google Shape;122;p18"/>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marR="0" rtl="0" algn="ctr">
              <a:lnSpc>
                <a:spcPct val="100000"/>
              </a:lnSpc>
              <a:spcBef>
                <a:spcPts val="0"/>
              </a:spcBef>
              <a:spcAft>
                <a:spcPts val="0"/>
              </a:spcAft>
              <a:buClr>
                <a:srgbClr val="000000"/>
              </a:buClr>
              <a:buSzPts val="1400"/>
              <a:buFont typeface="Times New Roman"/>
              <a:buNone/>
              <a:defRPr b="0" sz="1400"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3" name="Google Shape;123;p18"/>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solidFill>
                <a:srgbClr val="000000"/>
              </a:solidFill>
              <a:latin typeface="Times New Roman"/>
              <a:ea typeface="Times New Roman"/>
              <a:cs typeface="Times New Roman"/>
              <a:sym typeface="Times New Roman"/>
            </a:endParaRPr>
          </a:p>
        </p:txBody>
      </p:sp>
      <p:sp>
        <p:nvSpPr>
          <p:cNvPr id="124" name="Google Shape;124;p18"/>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marR="0" rtl="0" algn="l">
              <a:spcBef>
                <a:spcPts val="0"/>
              </a:spcBef>
              <a:spcAft>
                <a:spcPts val="0"/>
              </a:spcAft>
              <a:buClr>
                <a:srgbClr val="000000"/>
              </a:buClr>
              <a:buSzPts val="1400"/>
              <a:buFont typeface="Times New Roman"/>
              <a:buNone/>
              <a:defRPr b="0" sz="1400"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5" name="Google Shape;125;p18"/>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6" name="Google Shape;126;p18"/>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1" name="Shape 211"/>
        <p:cNvGrpSpPr/>
        <p:nvPr/>
      </p:nvGrpSpPr>
      <p:grpSpPr>
        <a:xfrm>
          <a:off x="0" y="0"/>
          <a:ext cx="0" cy="0"/>
          <a:chOff x="0" y="0"/>
          <a:chExt cx="0" cy="0"/>
        </a:xfrm>
      </p:grpSpPr>
      <p:grpSp>
        <p:nvGrpSpPr>
          <p:cNvPr id="212" name="Google Shape;212;p20"/>
          <p:cNvGrpSpPr/>
          <p:nvPr/>
        </p:nvGrpSpPr>
        <p:grpSpPr>
          <a:xfrm>
            <a:off x="0" y="-12600"/>
            <a:ext cx="18286560" cy="10304640"/>
            <a:chOff x="0" y="-12600"/>
            <a:chExt cx="18286560" cy="10304640"/>
          </a:xfrm>
        </p:grpSpPr>
        <p:cxnSp>
          <p:nvCxnSpPr>
            <p:cNvPr id="213" name="Google Shape;213;p20"/>
            <p:cNvCxnSpPr/>
            <p:nvPr/>
          </p:nvCxnSpPr>
          <p:spPr>
            <a:xfrm>
              <a:off x="14056200" y="0"/>
              <a:ext cx="1832400" cy="10292040"/>
            </a:xfrm>
            <a:prstGeom prst="straightConnector1">
              <a:avLst/>
            </a:prstGeom>
            <a:noFill/>
            <a:ln cap="flat" cmpd="sng" w="9525">
              <a:solidFill>
                <a:srgbClr val="BFBFBF"/>
              </a:solidFill>
              <a:prstDash val="solid"/>
              <a:round/>
              <a:headEnd len="sm" w="sm" type="none"/>
              <a:tailEnd len="sm" w="sm" type="none"/>
            </a:ln>
          </p:spPr>
        </p:cxnSp>
        <p:cxnSp>
          <p:nvCxnSpPr>
            <p:cNvPr id="214" name="Google Shape;214;p20"/>
            <p:cNvCxnSpPr/>
            <p:nvPr/>
          </p:nvCxnSpPr>
          <p:spPr>
            <a:xfrm flipH="1">
              <a:off x="11137680" y="5522760"/>
              <a:ext cx="7148880" cy="4769280"/>
            </a:xfrm>
            <a:prstGeom prst="straightConnector1">
              <a:avLst/>
            </a:prstGeom>
            <a:noFill/>
            <a:ln cap="flat" cmpd="sng" w="9525">
              <a:solidFill>
                <a:srgbClr val="D8D8D8"/>
              </a:solidFill>
              <a:prstDash val="solid"/>
              <a:round/>
              <a:headEnd len="sm" w="sm" type="none"/>
              <a:tailEnd len="sm" w="sm" type="none"/>
            </a:ln>
          </p:spPr>
        </p:cxnSp>
        <p:sp>
          <p:nvSpPr>
            <p:cNvPr id="215" name="Google Shape;215;p20"/>
            <p:cNvSpPr/>
            <p:nvPr/>
          </p:nvSpPr>
          <p:spPr>
            <a:xfrm>
              <a:off x="13772160" y="-12600"/>
              <a:ext cx="4507560" cy="1029780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8627"/>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216" name="Google Shape;216;p20"/>
            <p:cNvSpPr/>
            <p:nvPr/>
          </p:nvSpPr>
          <p:spPr>
            <a:xfrm>
              <a:off x="14405040" y="-12600"/>
              <a:ext cx="3879360" cy="1029780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217" name="Google Shape;217;p20"/>
            <p:cNvSpPr/>
            <p:nvPr/>
          </p:nvSpPr>
          <p:spPr>
            <a:xfrm>
              <a:off x="13398480" y="4572720"/>
              <a:ext cx="4885920" cy="5712120"/>
            </a:xfrm>
            <a:prstGeom prst="triangle">
              <a:avLst>
                <a:gd fmla="val 100000" name="adj"/>
              </a:avLst>
            </a:prstGeom>
            <a:solidFill>
              <a:schemeClr val="accent2">
                <a:alpha val="7098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18" name="Google Shape;218;p20"/>
            <p:cNvSpPr/>
            <p:nvPr/>
          </p:nvSpPr>
          <p:spPr>
            <a:xfrm>
              <a:off x="14001840" y="-12600"/>
              <a:ext cx="4277880" cy="1029780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3F7818">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219" name="Google Shape;219;p20"/>
            <p:cNvSpPr/>
            <p:nvPr/>
          </p:nvSpPr>
          <p:spPr>
            <a:xfrm>
              <a:off x="16347960" y="-12600"/>
              <a:ext cx="1931400" cy="1029780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BFE471">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220" name="Google Shape;220;p20"/>
            <p:cNvSpPr/>
            <p:nvPr/>
          </p:nvSpPr>
          <p:spPr>
            <a:xfrm>
              <a:off x="16408440" y="-12600"/>
              <a:ext cx="1871280" cy="1029780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3921"/>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221" name="Google Shape;221;p20"/>
            <p:cNvSpPr/>
            <p:nvPr/>
          </p:nvSpPr>
          <p:spPr>
            <a:xfrm>
              <a:off x="15557400" y="5385600"/>
              <a:ext cx="2721960" cy="4899240"/>
            </a:xfrm>
            <a:prstGeom prst="triangle">
              <a:avLst>
                <a:gd fmla="val 100000" name="adj"/>
              </a:avLst>
            </a:prstGeom>
            <a:solidFill>
              <a:schemeClr val="accent1">
                <a:alpha val="8000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22" name="Google Shape;222;p20"/>
            <p:cNvSpPr/>
            <p:nvPr/>
          </p:nvSpPr>
          <p:spPr>
            <a:xfrm>
              <a:off x="0" y="6020640"/>
              <a:ext cx="669600" cy="4264200"/>
            </a:xfrm>
            <a:prstGeom prst="triangle">
              <a:avLst>
                <a:gd fmla="val 0" name="adj"/>
              </a:avLst>
            </a:prstGeom>
            <a:solidFill>
              <a:schemeClr val="accent1">
                <a:alpha val="83921"/>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grpSp>
      <p:sp>
        <p:nvSpPr>
          <p:cNvPr id="223" name="Google Shape;223;p20"/>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marR="0" rtl="0" algn="ctr">
              <a:lnSpc>
                <a:spcPct val="100000"/>
              </a:lnSpc>
              <a:spcBef>
                <a:spcPts val="0"/>
              </a:spcBef>
              <a:spcAft>
                <a:spcPts val="0"/>
              </a:spcAft>
              <a:buClr>
                <a:srgbClr val="000000"/>
              </a:buClr>
              <a:buSzPts val="1400"/>
              <a:buFont typeface="Times New Roman"/>
              <a:buNone/>
              <a:defRPr b="0" sz="1400"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4" name="Google Shape;224;p20"/>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solidFill>
                <a:srgbClr val="000000"/>
              </a:solidFill>
              <a:latin typeface="Times New Roman"/>
              <a:ea typeface="Times New Roman"/>
              <a:cs typeface="Times New Roman"/>
              <a:sym typeface="Times New Roman"/>
            </a:endParaRPr>
          </a:p>
        </p:txBody>
      </p:sp>
      <p:sp>
        <p:nvSpPr>
          <p:cNvPr id="225" name="Google Shape;225;p20"/>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marR="0" rtl="0" algn="l">
              <a:spcBef>
                <a:spcPts val="0"/>
              </a:spcBef>
              <a:spcAft>
                <a:spcPts val="0"/>
              </a:spcAft>
              <a:buClr>
                <a:srgbClr val="000000"/>
              </a:buClr>
              <a:buSzPts val="1400"/>
              <a:buFont typeface="Times New Roman"/>
              <a:buNone/>
              <a:defRPr b="0" sz="1400"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6" name="Google Shape;226;p20"/>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27" name="Google Shape;227;p20"/>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2" name="Shape 312"/>
        <p:cNvGrpSpPr/>
        <p:nvPr/>
      </p:nvGrpSpPr>
      <p:grpSpPr>
        <a:xfrm>
          <a:off x="0" y="0"/>
          <a:ext cx="0" cy="0"/>
          <a:chOff x="0" y="0"/>
          <a:chExt cx="0" cy="0"/>
        </a:xfrm>
      </p:grpSpPr>
      <p:grpSp>
        <p:nvGrpSpPr>
          <p:cNvPr id="313" name="Google Shape;313;p54"/>
          <p:cNvGrpSpPr/>
          <p:nvPr/>
        </p:nvGrpSpPr>
        <p:grpSpPr>
          <a:xfrm>
            <a:off x="0" y="-12600"/>
            <a:ext cx="18286560" cy="10304640"/>
            <a:chOff x="0" y="-12600"/>
            <a:chExt cx="18286560" cy="10304640"/>
          </a:xfrm>
        </p:grpSpPr>
        <p:cxnSp>
          <p:nvCxnSpPr>
            <p:cNvPr id="314" name="Google Shape;314;p54"/>
            <p:cNvCxnSpPr/>
            <p:nvPr/>
          </p:nvCxnSpPr>
          <p:spPr>
            <a:xfrm>
              <a:off x="14056200" y="0"/>
              <a:ext cx="1832400" cy="10292040"/>
            </a:xfrm>
            <a:prstGeom prst="straightConnector1">
              <a:avLst/>
            </a:prstGeom>
            <a:noFill/>
            <a:ln cap="flat" cmpd="sng" w="9525">
              <a:solidFill>
                <a:srgbClr val="BFBFBF"/>
              </a:solidFill>
              <a:prstDash val="solid"/>
              <a:round/>
              <a:headEnd len="sm" w="sm" type="none"/>
              <a:tailEnd len="sm" w="sm" type="none"/>
            </a:ln>
          </p:spPr>
        </p:cxnSp>
        <p:cxnSp>
          <p:nvCxnSpPr>
            <p:cNvPr id="315" name="Google Shape;315;p54"/>
            <p:cNvCxnSpPr/>
            <p:nvPr/>
          </p:nvCxnSpPr>
          <p:spPr>
            <a:xfrm flipH="1">
              <a:off x="11137680" y="5522760"/>
              <a:ext cx="7148880" cy="4769280"/>
            </a:xfrm>
            <a:prstGeom prst="straightConnector1">
              <a:avLst/>
            </a:prstGeom>
            <a:noFill/>
            <a:ln cap="flat" cmpd="sng" w="9525">
              <a:solidFill>
                <a:srgbClr val="D8D8D8"/>
              </a:solidFill>
              <a:prstDash val="solid"/>
              <a:round/>
              <a:headEnd len="sm" w="sm" type="none"/>
              <a:tailEnd len="sm" w="sm" type="none"/>
            </a:ln>
          </p:spPr>
        </p:cxnSp>
        <p:sp>
          <p:nvSpPr>
            <p:cNvPr id="316" name="Google Shape;316;p54"/>
            <p:cNvSpPr/>
            <p:nvPr/>
          </p:nvSpPr>
          <p:spPr>
            <a:xfrm>
              <a:off x="13772160" y="-12600"/>
              <a:ext cx="4507560" cy="1029780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8627"/>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317" name="Google Shape;317;p54"/>
            <p:cNvSpPr/>
            <p:nvPr/>
          </p:nvSpPr>
          <p:spPr>
            <a:xfrm>
              <a:off x="14405040" y="-12600"/>
              <a:ext cx="3879360" cy="1029780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318" name="Google Shape;318;p54"/>
            <p:cNvSpPr/>
            <p:nvPr/>
          </p:nvSpPr>
          <p:spPr>
            <a:xfrm>
              <a:off x="13398480" y="4572720"/>
              <a:ext cx="4885920" cy="5712120"/>
            </a:xfrm>
            <a:prstGeom prst="triangle">
              <a:avLst>
                <a:gd fmla="val 100000" name="adj"/>
              </a:avLst>
            </a:prstGeom>
            <a:solidFill>
              <a:schemeClr val="accent2">
                <a:alpha val="7098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319" name="Google Shape;319;p54"/>
            <p:cNvSpPr/>
            <p:nvPr/>
          </p:nvSpPr>
          <p:spPr>
            <a:xfrm>
              <a:off x="14001840" y="-12600"/>
              <a:ext cx="4277880" cy="1029780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3F7818">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320" name="Google Shape;320;p54"/>
            <p:cNvSpPr/>
            <p:nvPr/>
          </p:nvSpPr>
          <p:spPr>
            <a:xfrm>
              <a:off x="16347960" y="-12600"/>
              <a:ext cx="1931400" cy="1029780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BFE471">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321" name="Google Shape;321;p54"/>
            <p:cNvSpPr/>
            <p:nvPr/>
          </p:nvSpPr>
          <p:spPr>
            <a:xfrm>
              <a:off x="16408440" y="-12600"/>
              <a:ext cx="1871280" cy="1029780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3921"/>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322" name="Google Shape;322;p54"/>
            <p:cNvSpPr/>
            <p:nvPr/>
          </p:nvSpPr>
          <p:spPr>
            <a:xfrm>
              <a:off x="15557400" y="5385600"/>
              <a:ext cx="2721960" cy="4899240"/>
            </a:xfrm>
            <a:prstGeom prst="triangle">
              <a:avLst>
                <a:gd fmla="val 100000" name="adj"/>
              </a:avLst>
            </a:prstGeom>
            <a:solidFill>
              <a:schemeClr val="accent1">
                <a:alpha val="8000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323" name="Google Shape;323;p54"/>
            <p:cNvSpPr/>
            <p:nvPr/>
          </p:nvSpPr>
          <p:spPr>
            <a:xfrm>
              <a:off x="0" y="6020640"/>
              <a:ext cx="669600" cy="4264200"/>
            </a:xfrm>
            <a:prstGeom prst="triangle">
              <a:avLst>
                <a:gd fmla="val 0" name="adj"/>
              </a:avLst>
            </a:prstGeom>
            <a:solidFill>
              <a:schemeClr val="accent1">
                <a:alpha val="83921"/>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grpSp>
      <p:sp>
        <p:nvSpPr>
          <p:cNvPr id="324" name="Google Shape;324;p54"/>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marR="0" rtl="0" algn="ctr">
              <a:lnSpc>
                <a:spcPct val="100000"/>
              </a:lnSpc>
              <a:spcBef>
                <a:spcPts val="0"/>
              </a:spcBef>
              <a:spcAft>
                <a:spcPts val="0"/>
              </a:spcAft>
              <a:buClr>
                <a:srgbClr val="000000"/>
              </a:buClr>
              <a:buSzPts val="1400"/>
              <a:buFont typeface="Times New Roman"/>
              <a:buNone/>
              <a:defRPr b="0" sz="1400"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25" name="Google Shape;325;p54"/>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solidFill>
                <a:srgbClr val="000000"/>
              </a:solidFill>
              <a:latin typeface="Times New Roman"/>
              <a:ea typeface="Times New Roman"/>
              <a:cs typeface="Times New Roman"/>
              <a:sym typeface="Times New Roman"/>
            </a:endParaRPr>
          </a:p>
        </p:txBody>
      </p:sp>
      <p:sp>
        <p:nvSpPr>
          <p:cNvPr id="326" name="Google Shape;326;p54"/>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marR="0" rtl="0" algn="l">
              <a:spcBef>
                <a:spcPts val="0"/>
              </a:spcBef>
              <a:spcAft>
                <a:spcPts val="0"/>
              </a:spcAft>
              <a:buClr>
                <a:srgbClr val="000000"/>
              </a:buClr>
              <a:buSzPts val="1400"/>
              <a:buFont typeface="Times New Roman"/>
              <a:buNone/>
              <a:defRPr b="0" sz="1400"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27" name="Google Shape;327;p54"/>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28" name="Google Shape;328;p54"/>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1"/>
          <p:cNvSpPr/>
          <p:nvPr/>
        </p:nvSpPr>
        <p:spPr>
          <a:xfrm>
            <a:off x="0" y="0"/>
            <a:ext cx="18288000" cy="10788921"/>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19" name="Google Shape;419;p1"/>
          <p:cNvSpPr/>
          <p:nvPr/>
        </p:nvSpPr>
        <p:spPr>
          <a:xfrm>
            <a:off x="1995218" y="2273716"/>
            <a:ext cx="14297564" cy="7741248"/>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420" name="Google Shape;420;p1"/>
          <p:cNvSpPr txBox="1"/>
          <p:nvPr>
            <p:ph type="title"/>
          </p:nvPr>
        </p:nvSpPr>
        <p:spPr>
          <a:xfrm>
            <a:off x="0" y="855270"/>
            <a:ext cx="18288000" cy="31416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Clr>
                <a:schemeClr val="dk1"/>
              </a:buClr>
              <a:buSzPts val="6000"/>
              <a:buFont typeface="Avenir"/>
              <a:buNone/>
            </a:pPr>
            <a:r>
              <a:rPr lang="it-IT" sz="6500" strike="noStrike">
                <a:latin typeface="Avenir"/>
                <a:ea typeface="Avenir"/>
                <a:cs typeface="Avenir"/>
                <a:sym typeface="Avenir"/>
              </a:rPr>
              <a:t>Trauma-informed Care </a:t>
            </a:r>
            <a:br>
              <a:rPr b="1" lang="it-IT" sz="6500" strike="noStrike">
                <a:latin typeface="Avenir"/>
                <a:ea typeface="Avenir"/>
                <a:cs typeface="Avenir"/>
                <a:sym typeface="Avenir"/>
              </a:rPr>
            </a:br>
            <a:r>
              <a:rPr lang="it-IT" sz="6500" strike="noStrike">
                <a:latin typeface="Avenir"/>
                <a:ea typeface="Avenir"/>
                <a:cs typeface="Avenir"/>
                <a:sym typeface="Avenir"/>
              </a:rPr>
              <a:t>in Refugee Support Programs</a:t>
            </a:r>
            <a:endParaRPr sz="4900"/>
          </a:p>
        </p:txBody>
      </p:sp>
      <p:sp>
        <p:nvSpPr>
          <p:cNvPr id="421" name="Google Shape;421;p1"/>
          <p:cNvSpPr txBox="1"/>
          <p:nvPr/>
        </p:nvSpPr>
        <p:spPr>
          <a:xfrm>
            <a:off x="1" y="702870"/>
            <a:ext cx="18288000" cy="585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3200">
                <a:solidFill>
                  <a:srgbClr val="3F7818"/>
                </a:solidFill>
                <a:latin typeface="Arial Black"/>
                <a:ea typeface="Arial Black"/>
                <a:cs typeface="Arial Black"/>
                <a:sym typeface="Arial Black"/>
              </a:rPr>
              <a:t>Humanitarian Approach</a:t>
            </a:r>
            <a:endParaRPr>
              <a:latin typeface="Arial Black"/>
              <a:ea typeface="Arial Black"/>
              <a:cs typeface="Arial Black"/>
              <a:sym typeface="Arial Black"/>
            </a:endParaRPr>
          </a:p>
        </p:txBody>
      </p:sp>
      <p:sp>
        <p:nvSpPr>
          <p:cNvPr id="422" name="Google Shape;422;p1"/>
          <p:cNvSpPr txBox="1"/>
          <p:nvPr/>
        </p:nvSpPr>
        <p:spPr>
          <a:xfrm>
            <a:off x="0" y="10087870"/>
            <a:ext cx="18288000" cy="585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3200">
                <a:solidFill>
                  <a:srgbClr val="3F7818"/>
                </a:solidFill>
                <a:latin typeface="Arial Black"/>
                <a:ea typeface="Arial Black"/>
                <a:cs typeface="Arial Black"/>
                <a:sym typeface="Arial Black"/>
              </a:rPr>
              <a:t>Convocation Refugee Grant Program - CRGP</a:t>
            </a:r>
            <a:endParaRPr>
              <a:latin typeface="Arial Black"/>
              <a:ea typeface="Arial Black"/>
              <a:cs typeface="Arial Black"/>
              <a:sym typeface="Arial Black"/>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10"/>
          <p:cNvSpPr txBox="1"/>
          <p:nvPr>
            <p:ph idx="4294967295" type="title"/>
          </p:nvPr>
        </p:nvSpPr>
        <p:spPr>
          <a:xfrm>
            <a:off x="791308" y="340745"/>
            <a:ext cx="16457760" cy="2526231"/>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400"/>
              <a:buFont typeface="Arial"/>
              <a:buNone/>
            </a:pPr>
            <a:r>
              <a:rPr b="1" i="0" lang="it-IT" sz="4400" u="none" cap="none" strike="noStrike">
                <a:solidFill>
                  <a:srgbClr val="000000"/>
                </a:solidFill>
                <a:latin typeface="Arial Black"/>
                <a:ea typeface="Arial Black"/>
                <a:cs typeface="Arial Black"/>
                <a:sym typeface="Arial Black"/>
              </a:rPr>
              <a:t>Intervention Pyramid for Mental Health </a:t>
            </a:r>
            <a:br>
              <a:rPr b="1" i="0" lang="it-IT" sz="4400" u="none" cap="none" strike="noStrike">
                <a:solidFill>
                  <a:srgbClr val="000000"/>
                </a:solidFill>
                <a:latin typeface="Arial Black"/>
                <a:ea typeface="Arial Black"/>
                <a:cs typeface="Arial Black"/>
                <a:sym typeface="Arial Black"/>
              </a:rPr>
            </a:br>
            <a:r>
              <a:rPr b="1" i="0" lang="it-IT" sz="4400" u="none" cap="none" strike="noStrike">
                <a:solidFill>
                  <a:srgbClr val="000000"/>
                </a:solidFill>
                <a:latin typeface="Arial Black"/>
                <a:ea typeface="Arial Black"/>
                <a:cs typeface="Arial Black"/>
                <a:sym typeface="Arial Black"/>
              </a:rPr>
              <a:t>and Psychosocial Support (IASC)</a:t>
            </a:r>
            <a:endParaRPr>
              <a:latin typeface="Arial Black"/>
              <a:ea typeface="Arial Black"/>
              <a:cs typeface="Arial Black"/>
              <a:sym typeface="Arial Black"/>
            </a:endParaRPr>
          </a:p>
        </p:txBody>
      </p:sp>
      <p:pic>
        <p:nvPicPr>
          <p:cNvPr id="483" name="Google Shape;483;p10"/>
          <p:cNvPicPr preferRelativeResize="0"/>
          <p:nvPr/>
        </p:nvPicPr>
        <p:blipFill rotWithShape="1">
          <a:blip r:embed="rId3">
            <a:alphaModFix/>
          </a:blip>
          <a:srcRect b="0" l="0" r="0" t="0"/>
          <a:stretch/>
        </p:blipFill>
        <p:spPr>
          <a:xfrm>
            <a:off x="2264501" y="2866976"/>
            <a:ext cx="9773835" cy="6682427"/>
          </a:xfrm>
          <a:prstGeom prst="rect">
            <a:avLst/>
          </a:prstGeom>
          <a:noFill/>
          <a:ln>
            <a:noFill/>
          </a:ln>
        </p:spPr>
      </p:pic>
      <p:sp>
        <p:nvSpPr>
          <p:cNvPr id="484" name="Google Shape;484;p10"/>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p11"/>
          <p:cNvSpPr txBox="1"/>
          <p:nvPr>
            <p:ph idx="1" type="subTitle"/>
          </p:nvPr>
        </p:nvSpPr>
        <p:spPr>
          <a:xfrm>
            <a:off x="1331850" y="1090000"/>
            <a:ext cx="13115400" cy="867330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Clr>
                <a:schemeClr val="dk1"/>
              </a:buClr>
              <a:buSzPts val="2800"/>
              <a:buFont typeface="Avenir"/>
              <a:buNone/>
            </a:pPr>
            <a:r>
              <a:rPr b="1" i="0" lang="it-IT" sz="2600" u="none" cap="none" strike="noStrike">
                <a:solidFill>
                  <a:srgbClr val="3F7818"/>
                </a:solidFill>
                <a:latin typeface="Arial Black"/>
                <a:ea typeface="Arial Black"/>
                <a:cs typeface="Arial Black"/>
                <a:sym typeface="Arial Black"/>
              </a:rPr>
              <a:t>How to deal with trauma? </a:t>
            </a:r>
            <a:endParaRPr sz="2600">
              <a:solidFill>
                <a:srgbClr val="3F7818"/>
              </a:solidFill>
              <a:latin typeface="Arial Black"/>
              <a:ea typeface="Arial Black"/>
              <a:cs typeface="Arial Black"/>
              <a:sym typeface="Arial Black"/>
            </a:endParaRPr>
          </a:p>
          <a:p>
            <a:pPr indent="0" lvl="0" marL="0" marR="0" rtl="0" algn="l">
              <a:lnSpc>
                <a:spcPct val="150000"/>
              </a:lnSpc>
              <a:spcBef>
                <a:spcPts val="0"/>
              </a:spcBef>
              <a:spcAft>
                <a:spcPts val="0"/>
              </a:spcAft>
              <a:buClr>
                <a:schemeClr val="dk1"/>
              </a:buClr>
              <a:buSzPts val="2800"/>
              <a:buFont typeface="Avenir"/>
              <a:buNone/>
            </a:pPr>
            <a:r>
              <a:rPr lang="it-IT" sz="2600">
                <a:latin typeface="Avenir"/>
                <a:ea typeface="Avenir"/>
                <a:cs typeface="Avenir"/>
                <a:sym typeface="Avenir"/>
              </a:rPr>
              <a:t>Empathic listening will help an individual express his or her emotions, and various traumas might arise, but if you are not trained to deal with trauma, don’t delve into it.</a:t>
            </a:r>
            <a:endParaRPr sz="2600"/>
          </a:p>
          <a:p>
            <a:pPr indent="0" lvl="0" marL="0" marR="0" rtl="0" algn="l">
              <a:lnSpc>
                <a:spcPct val="150000"/>
              </a:lnSpc>
              <a:spcBef>
                <a:spcPts val="0"/>
              </a:spcBef>
              <a:spcAft>
                <a:spcPts val="0"/>
              </a:spcAft>
              <a:buClr>
                <a:schemeClr val="dk1"/>
              </a:buClr>
              <a:buSzPts val="2800"/>
              <a:buFont typeface="Avenir"/>
              <a:buNone/>
            </a:pPr>
            <a:r>
              <a:rPr b="1" i="0" lang="it-IT" sz="2600" u="none" cap="none" strike="noStrike">
                <a:solidFill>
                  <a:srgbClr val="3F7818"/>
                </a:solidFill>
                <a:latin typeface="Arial Black"/>
                <a:ea typeface="Arial Black"/>
                <a:cs typeface="Arial Black"/>
                <a:sym typeface="Arial Black"/>
              </a:rPr>
              <a:t>How to be a good listener? </a:t>
            </a:r>
            <a:endParaRPr sz="2600">
              <a:solidFill>
                <a:srgbClr val="3F7818"/>
              </a:solidFill>
              <a:latin typeface="Arial Black"/>
              <a:ea typeface="Arial Black"/>
              <a:cs typeface="Arial Black"/>
              <a:sym typeface="Arial Black"/>
            </a:endParaRPr>
          </a:p>
          <a:p>
            <a:pPr indent="0" lvl="0" marL="0" marR="0" rtl="0" algn="l">
              <a:lnSpc>
                <a:spcPct val="150000"/>
              </a:lnSpc>
              <a:spcBef>
                <a:spcPts val="0"/>
              </a:spcBef>
              <a:spcAft>
                <a:spcPts val="0"/>
              </a:spcAft>
              <a:buClr>
                <a:schemeClr val="dk1"/>
              </a:buClr>
              <a:buSzPts val="2800"/>
              <a:buFont typeface="Avenir"/>
              <a:buNone/>
            </a:pPr>
            <a:r>
              <a:rPr lang="it-IT" sz="2600">
                <a:latin typeface="Avenir"/>
                <a:ea typeface="Avenir"/>
                <a:cs typeface="Avenir"/>
                <a:sym typeface="Avenir"/>
              </a:rPr>
              <a:t>Create</a:t>
            </a:r>
            <a:r>
              <a:rPr b="0" i="0" lang="it-IT" sz="2600" u="none" cap="none" strike="noStrike">
                <a:solidFill>
                  <a:schemeClr val="dk1"/>
                </a:solidFill>
                <a:latin typeface="Avenir"/>
                <a:ea typeface="Avenir"/>
                <a:cs typeface="Avenir"/>
                <a:sym typeface="Avenir"/>
              </a:rPr>
              <a:t> an empathic listening without any judgment, critics or opinion. </a:t>
            </a:r>
            <a:endParaRPr sz="2600"/>
          </a:p>
          <a:p>
            <a:pPr indent="-393700" lvl="0" marL="457200" marR="0" rtl="0" algn="l">
              <a:lnSpc>
                <a:spcPct val="150000"/>
              </a:lnSpc>
              <a:spcBef>
                <a:spcPts val="0"/>
              </a:spcBef>
              <a:spcAft>
                <a:spcPts val="0"/>
              </a:spcAft>
              <a:buSzPts val="2600"/>
              <a:buFont typeface="Avenir"/>
              <a:buChar char="•"/>
            </a:pPr>
            <a:r>
              <a:rPr lang="it-IT" sz="2600">
                <a:latin typeface="Avenir"/>
                <a:ea typeface="Avenir"/>
                <a:cs typeface="Avenir"/>
                <a:sym typeface="Avenir"/>
              </a:rPr>
              <a:t>Allow </a:t>
            </a:r>
            <a:r>
              <a:rPr b="0" i="0" lang="it-IT" sz="2600" u="none" cap="none" strike="noStrike">
                <a:solidFill>
                  <a:schemeClr val="dk1"/>
                </a:solidFill>
                <a:latin typeface="Avenir"/>
                <a:ea typeface="Avenir"/>
                <a:cs typeface="Avenir"/>
                <a:sym typeface="Avenir"/>
              </a:rPr>
              <a:t>the person say what he</a:t>
            </a:r>
            <a:r>
              <a:rPr lang="it-IT" sz="2600">
                <a:latin typeface="Avenir"/>
                <a:ea typeface="Avenir"/>
                <a:cs typeface="Avenir"/>
                <a:sym typeface="Avenir"/>
              </a:rPr>
              <a:t> or </a:t>
            </a:r>
            <a:r>
              <a:rPr b="0" i="0" lang="it-IT" sz="2600" u="none" cap="none" strike="noStrike">
                <a:solidFill>
                  <a:schemeClr val="dk1"/>
                </a:solidFill>
                <a:latin typeface="Avenir"/>
                <a:ea typeface="Avenir"/>
                <a:cs typeface="Avenir"/>
                <a:sym typeface="Avenir"/>
              </a:rPr>
              <a:t>she wants to say without forcing and trying to get more info </a:t>
            </a:r>
            <a:r>
              <a:rPr lang="it-IT" sz="2600">
                <a:latin typeface="Avenir"/>
                <a:ea typeface="Avenir"/>
                <a:cs typeface="Avenir"/>
                <a:sym typeface="Avenir"/>
              </a:rPr>
              <a:t>than they are willing </a:t>
            </a:r>
            <a:r>
              <a:rPr b="0" i="0" lang="it-IT" sz="2600" u="none" cap="none" strike="noStrike">
                <a:solidFill>
                  <a:schemeClr val="dk1"/>
                </a:solidFill>
                <a:latin typeface="Avenir"/>
                <a:ea typeface="Avenir"/>
                <a:cs typeface="Avenir"/>
                <a:sym typeface="Avenir"/>
              </a:rPr>
              <a:t>to give. </a:t>
            </a:r>
            <a:endParaRPr sz="2600">
              <a:latin typeface="Avenir"/>
              <a:ea typeface="Avenir"/>
              <a:cs typeface="Avenir"/>
              <a:sym typeface="Avenir"/>
            </a:endParaRPr>
          </a:p>
          <a:p>
            <a:pPr indent="-393700" lvl="0" marL="457200" marR="0" rtl="0" algn="l">
              <a:lnSpc>
                <a:spcPct val="150000"/>
              </a:lnSpc>
              <a:spcBef>
                <a:spcPts val="0"/>
              </a:spcBef>
              <a:spcAft>
                <a:spcPts val="0"/>
              </a:spcAft>
              <a:buSzPts val="2600"/>
              <a:buFont typeface="Avenir"/>
              <a:buChar char="•"/>
            </a:pPr>
            <a:r>
              <a:rPr lang="it-IT" sz="2600">
                <a:latin typeface="Avenir"/>
                <a:ea typeface="Avenir"/>
                <a:cs typeface="Avenir"/>
                <a:sym typeface="Avenir"/>
              </a:rPr>
              <a:t>Be fully focused</a:t>
            </a:r>
            <a:r>
              <a:rPr b="0" i="0" lang="it-IT" sz="2600" u="none" cap="none" strike="noStrike">
                <a:solidFill>
                  <a:schemeClr val="dk1"/>
                </a:solidFill>
                <a:latin typeface="Avenir"/>
                <a:ea typeface="Avenir"/>
                <a:cs typeface="Avenir"/>
                <a:sym typeface="Avenir"/>
              </a:rPr>
              <a:t> on the discussion</a:t>
            </a:r>
            <a:r>
              <a:rPr lang="it-IT" sz="2600">
                <a:latin typeface="Avenir"/>
                <a:ea typeface="Avenir"/>
                <a:cs typeface="Avenir"/>
                <a:sym typeface="Avenir"/>
              </a:rPr>
              <a:t> and avoiding distractions like </a:t>
            </a:r>
            <a:r>
              <a:rPr b="0" i="0" lang="it-IT" sz="2600" u="none" cap="none" strike="noStrike">
                <a:solidFill>
                  <a:schemeClr val="dk1"/>
                </a:solidFill>
                <a:latin typeface="Avenir"/>
                <a:ea typeface="Avenir"/>
                <a:cs typeface="Avenir"/>
                <a:sym typeface="Avenir"/>
              </a:rPr>
              <a:t>mobile phone or other interference</a:t>
            </a:r>
            <a:r>
              <a:rPr lang="it-IT" sz="2600">
                <a:latin typeface="Avenir"/>
                <a:ea typeface="Avenir"/>
                <a:cs typeface="Avenir"/>
                <a:sym typeface="Avenir"/>
              </a:rPr>
              <a:t>s.</a:t>
            </a:r>
            <a:endParaRPr sz="2600">
              <a:latin typeface="Avenir"/>
              <a:ea typeface="Avenir"/>
              <a:cs typeface="Avenir"/>
              <a:sym typeface="Avenir"/>
            </a:endParaRPr>
          </a:p>
          <a:p>
            <a:pPr indent="-393700" lvl="0" marL="457200" marR="0" rtl="0" algn="l">
              <a:lnSpc>
                <a:spcPct val="150000"/>
              </a:lnSpc>
              <a:spcBef>
                <a:spcPts val="0"/>
              </a:spcBef>
              <a:spcAft>
                <a:spcPts val="0"/>
              </a:spcAft>
              <a:buSzPts val="2600"/>
              <a:buFont typeface="Avenir"/>
              <a:buChar char="•"/>
            </a:pPr>
            <a:r>
              <a:rPr lang="it-IT" sz="2600">
                <a:latin typeface="Avenir"/>
                <a:ea typeface="Avenir"/>
                <a:cs typeface="Avenir"/>
                <a:sym typeface="Avenir"/>
              </a:rPr>
              <a:t>Take your time and don’t rush the conversation.</a:t>
            </a:r>
            <a:endParaRPr sz="2600"/>
          </a:p>
          <a:p>
            <a:pPr indent="-393700" lvl="0" marL="457200" marR="0" rtl="0" algn="l">
              <a:lnSpc>
                <a:spcPct val="150000"/>
              </a:lnSpc>
              <a:spcBef>
                <a:spcPts val="0"/>
              </a:spcBef>
              <a:spcAft>
                <a:spcPts val="0"/>
              </a:spcAft>
              <a:buSzPts val="2600"/>
              <a:buFont typeface="Avenir"/>
              <a:buChar char="•"/>
            </a:pPr>
            <a:r>
              <a:rPr lang="it-IT" sz="2600">
                <a:latin typeface="Avenir"/>
                <a:ea typeface="Avenir"/>
                <a:cs typeface="Avenir"/>
                <a:sym typeface="Avenir"/>
              </a:rPr>
              <a:t>Avoid putting words into a person’s mouth to speed up the conversation. Instead, be genuine, keeping your ears and heart open, but be mindful not to become overwhelmed by your own emotions when engaging with vulnerable groups who have experienced trauma.</a:t>
            </a:r>
            <a:endParaRPr b="0" i="0" sz="2600" u="none" cap="none" strike="noStrike">
              <a:solidFill>
                <a:schemeClr val="dk1"/>
              </a:solidFill>
              <a:latin typeface="Avenir"/>
              <a:ea typeface="Avenir"/>
              <a:cs typeface="Avenir"/>
              <a:sym typeface="Avenir"/>
            </a:endParaRPr>
          </a:p>
        </p:txBody>
      </p:sp>
      <p:sp>
        <p:nvSpPr>
          <p:cNvPr id="490" name="Google Shape;490;p11"/>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p12"/>
          <p:cNvSpPr txBox="1"/>
          <p:nvPr/>
        </p:nvSpPr>
        <p:spPr>
          <a:xfrm>
            <a:off x="1371599" y="1466364"/>
            <a:ext cx="12841500" cy="8219400"/>
          </a:xfrm>
          <a:prstGeom prst="rect">
            <a:avLst/>
          </a:prstGeom>
          <a:noFill/>
          <a:ln>
            <a:noFill/>
          </a:ln>
        </p:spPr>
        <p:txBody>
          <a:bodyPr anchorCtr="0" anchor="t" bIns="45700" lIns="91425" spcFirstLastPara="1" rIns="91425" wrap="square" tIns="45700">
            <a:spAutoFit/>
          </a:bodyPr>
          <a:lstStyle/>
          <a:p>
            <a:pPr indent="0" lvl="0" marL="0" marR="0" rtl="0" algn="l">
              <a:lnSpc>
                <a:spcPct val="200000"/>
              </a:lnSpc>
              <a:spcBef>
                <a:spcPts val="0"/>
              </a:spcBef>
              <a:spcAft>
                <a:spcPts val="0"/>
              </a:spcAft>
              <a:buNone/>
            </a:pPr>
            <a:r>
              <a:rPr b="1" lang="it-IT" sz="2800">
                <a:solidFill>
                  <a:srgbClr val="3F7818"/>
                </a:solidFill>
                <a:latin typeface="Arial Black"/>
                <a:ea typeface="Arial Black"/>
                <a:cs typeface="Arial Black"/>
                <a:sym typeface="Arial Black"/>
              </a:rPr>
              <a:t>How to deal with refugee women who are reluctant to speak </a:t>
            </a:r>
            <a:endParaRPr>
              <a:solidFill>
                <a:srgbClr val="3F7818"/>
              </a:solidFill>
              <a:latin typeface="Arial Black"/>
              <a:ea typeface="Arial Black"/>
              <a:cs typeface="Arial Black"/>
              <a:sym typeface="Arial Black"/>
            </a:endParaRPr>
          </a:p>
          <a:p>
            <a:pPr indent="0" lvl="0" marL="0" marR="0" rtl="0" algn="l">
              <a:lnSpc>
                <a:spcPct val="200000"/>
              </a:lnSpc>
              <a:spcBef>
                <a:spcPts val="0"/>
              </a:spcBef>
              <a:spcAft>
                <a:spcPts val="0"/>
              </a:spcAft>
              <a:buNone/>
            </a:pPr>
            <a:r>
              <a:rPr lang="it-IT" sz="2800">
                <a:solidFill>
                  <a:schemeClr val="dk1"/>
                </a:solidFill>
                <a:latin typeface="Avenir"/>
                <a:ea typeface="Avenir"/>
                <a:cs typeface="Avenir"/>
                <a:sym typeface="Avenir"/>
              </a:rPr>
              <a:t>When a woman is hesitant to speak in the presence of men or due to shyness, it's important to discern whether the cause is indeed shyness, a cultural/religious position, or psychological trauma, and then respond appropriately. If the cause is shyness, encourage her gradually to share more about herself—her country, friends, family, work, hobbies—to build her confidence. If it's a matter of religious or cultural positioning, reassure her that she can participate whenever she's ready, but avoid pressuring her. In cases of trauma, it's crucial to speak with her privately and, if available, refer her to a psychosocial support team.</a:t>
            </a:r>
            <a:r>
              <a:rPr lang="it-IT" sz="2800">
                <a:solidFill>
                  <a:schemeClr val="dk1"/>
                </a:solidFill>
                <a:latin typeface="Avenir"/>
                <a:ea typeface="Avenir"/>
                <a:cs typeface="Avenir"/>
                <a:sym typeface="Avenir"/>
              </a:rPr>
              <a:t> </a:t>
            </a:r>
            <a:endParaRPr/>
          </a:p>
          <a:p>
            <a:pPr indent="0" lvl="0" marL="0" marR="0" rtl="0" algn="l">
              <a:spcBef>
                <a:spcPts val="0"/>
              </a:spcBef>
              <a:spcAft>
                <a:spcPts val="0"/>
              </a:spcAft>
              <a:buNone/>
            </a:pPr>
            <a:r>
              <a:t/>
            </a:r>
            <a:endParaRPr sz="2400">
              <a:solidFill>
                <a:schemeClr val="dk1"/>
              </a:solidFill>
              <a:latin typeface="Avenir"/>
              <a:ea typeface="Avenir"/>
              <a:cs typeface="Avenir"/>
              <a:sym typeface="Avenir"/>
            </a:endParaRPr>
          </a:p>
        </p:txBody>
      </p:sp>
      <p:sp>
        <p:nvSpPr>
          <p:cNvPr id="496" name="Google Shape;496;p12"/>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13"/>
          <p:cNvSpPr txBox="1"/>
          <p:nvPr/>
        </p:nvSpPr>
        <p:spPr>
          <a:xfrm>
            <a:off x="1147400" y="1139800"/>
            <a:ext cx="13179600" cy="76347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it-IT" sz="2800">
                <a:solidFill>
                  <a:srgbClr val="3F7818"/>
                </a:solidFill>
                <a:latin typeface="Arial Black"/>
                <a:ea typeface="Arial Black"/>
                <a:cs typeface="Arial Black"/>
                <a:sym typeface="Arial Black"/>
              </a:rPr>
              <a:t>What to do when a man seems to “control” a (refugee) woman he brings along? </a:t>
            </a:r>
            <a:endParaRPr>
              <a:solidFill>
                <a:srgbClr val="3F7818"/>
              </a:solidFill>
              <a:latin typeface="Arial Black"/>
              <a:ea typeface="Arial Black"/>
              <a:cs typeface="Arial Black"/>
              <a:sym typeface="Arial Black"/>
            </a:endParaRPr>
          </a:p>
          <a:p>
            <a:pPr indent="0" lvl="0" marL="0" marR="0" rtl="0" algn="l">
              <a:lnSpc>
                <a:spcPct val="150000"/>
              </a:lnSpc>
              <a:spcBef>
                <a:spcPts val="0"/>
              </a:spcBef>
              <a:spcAft>
                <a:spcPts val="0"/>
              </a:spcAft>
              <a:buNone/>
            </a:pPr>
            <a:r>
              <a:rPr lang="it-IT" sz="2800">
                <a:solidFill>
                  <a:schemeClr val="dk1"/>
                </a:solidFill>
                <a:latin typeface="Avenir"/>
                <a:ea typeface="Avenir"/>
                <a:cs typeface="Avenir"/>
                <a:sym typeface="Avenir"/>
              </a:rPr>
              <a:t>Addressing this issue is complex and can spark extensive debate. It’s challenging to intervene in cultural or religious practices when coming from a society with strong human rights values. Refugees and asylum seekers may originate from contexts where male control over women is normalized, making our interventions or perspectives difficult for them to grasp. However, we can offer our viewpoint through education and discussions about the values of the host country.</a:t>
            </a:r>
            <a:endParaRPr sz="2800">
              <a:solidFill>
                <a:schemeClr val="dk1"/>
              </a:solidFill>
              <a:latin typeface="Avenir"/>
              <a:ea typeface="Avenir"/>
              <a:cs typeface="Avenir"/>
              <a:sym typeface="Avenir"/>
            </a:endParaRPr>
          </a:p>
          <a:p>
            <a:pPr indent="0" lvl="0" marL="0" marR="0" rtl="0" algn="l">
              <a:lnSpc>
                <a:spcPct val="150000"/>
              </a:lnSpc>
              <a:spcBef>
                <a:spcPts val="0"/>
              </a:spcBef>
              <a:spcAft>
                <a:spcPts val="0"/>
              </a:spcAft>
              <a:buNone/>
            </a:pPr>
            <a:r>
              <a:t/>
            </a:r>
            <a:endParaRPr sz="2800">
              <a:solidFill>
                <a:schemeClr val="dk1"/>
              </a:solidFill>
              <a:latin typeface="Avenir"/>
              <a:ea typeface="Avenir"/>
              <a:cs typeface="Avenir"/>
              <a:sym typeface="Avenir"/>
            </a:endParaRPr>
          </a:p>
          <a:p>
            <a:pPr indent="0" lvl="0" marL="0" marR="0" rtl="0" algn="l">
              <a:lnSpc>
                <a:spcPct val="150000"/>
              </a:lnSpc>
              <a:spcBef>
                <a:spcPts val="0"/>
              </a:spcBef>
              <a:spcAft>
                <a:spcPts val="0"/>
              </a:spcAft>
              <a:buNone/>
            </a:pPr>
            <a:r>
              <a:rPr lang="it-IT" sz="2800">
                <a:solidFill>
                  <a:schemeClr val="dk1"/>
                </a:solidFill>
                <a:latin typeface="Avenir"/>
                <a:ea typeface="Avenir"/>
                <a:cs typeface="Avenir"/>
                <a:sym typeface="Avenir"/>
              </a:rPr>
              <a:t>As a basic guideline, observe the woman's demeanor to determine if she appears comfortable or fearful. If there are indications of violence or abuse, it’s critical to share these observations with other staff members for appropriate action</a:t>
            </a:r>
            <a:endParaRPr sz="2800">
              <a:solidFill>
                <a:schemeClr val="dk1"/>
              </a:solidFill>
              <a:latin typeface="Avenir"/>
              <a:ea typeface="Avenir"/>
              <a:cs typeface="Avenir"/>
              <a:sym typeface="Avenir"/>
            </a:endParaRPr>
          </a:p>
        </p:txBody>
      </p:sp>
      <p:sp>
        <p:nvSpPr>
          <p:cNvPr id="502" name="Google Shape;502;p13"/>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14"/>
          <p:cNvSpPr txBox="1"/>
          <p:nvPr/>
        </p:nvSpPr>
        <p:spPr>
          <a:xfrm>
            <a:off x="0" y="4153515"/>
            <a:ext cx="15278100" cy="1693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7200">
                <a:solidFill>
                  <a:schemeClr val="dk1"/>
                </a:solidFill>
                <a:latin typeface="Arial Black"/>
                <a:ea typeface="Arial Black"/>
                <a:cs typeface="Arial Black"/>
                <a:sym typeface="Arial Black"/>
              </a:rPr>
              <a:t>Thank you</a:t>
            </a:r>
            <a:endParaRPr>
              <a:latin typeface="Arial Black"/>
              <a:ea typeface="Arial Black"/>
              <a:cs typeface="Arial Black"/>
              <a:sym typeface="Arial Black"/>
            </a:endParaRPr>
          </a:p>
          <a:p>
            <a:pPr indent="0" lvl="0" marL="0" marR="0" rtl="0" algn="ctr">
              <a:spcBef>
                <a:spcPts val="0"/>
              </a:spcBef>
              <a:spcAft>
                <a:spcPts val="0"/>
              </a:spcAft>
              <a:buNone/>
            </a:pPr>
            <a:r>
              <a:rPr b="1" lang="it-IT" sz="3200">
                <a:solidFill>
                  <a:srgbClr val="3F7818"/>
                </a:solidFill>
                <a:latin typeface="Arial Black"/>
                <a:ea typeface="Arial Black"/>
                <a:cs typeface="Arial Black"/>
                <a:sym typeface="Arial Black"/>
              </a:rPr>
              <a:t>Convocation Refugee Grant Program</a:t>
            </a:r>
            <a:endParaRPr>
              <a:solidFill>
                <a:srgbClr val="3F7818"/>
              </a:solidFill>
              <a:latin typeface="Arial Black"/>
              <a:ea typeface="Arial Black"/>
              <a:cs typeface="Arial Black"/>
              <a:sym typeface="Arial Black"/>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2"/>
          <p:cNvSpPr txBox="1"/>
          <p:nvPr/>
        </p:nvSpPr>
        <p:spPr>
          <a:xfrm>
            <a:off x="2301262" y="3365742"/>
            <a:ext cx="11502600" cy="4402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4000">
                <a:solidFill>
                  <a:schemeClr val="dk1"/>
                </a:solidFill>
                <a:latin typeface="Avenir"/>
                <a:ea typeface="Avenir"/>
                <a:cs typeface="Avenir"/>
                <a:sym typeface="Avenir"/>
              </a:rPr>
              <a:t>1. Cultural differences and how to manage intercultural communication.</a:t>
            </a:r>
            <a:endParaRPr sz="4000"/>
          </a:p>
          <a:p>
            <a:pPr indent="0" lvl="0" marL="0" marR="0" rtl="0" algn="l">
              <a:spcBef>
                <a:spcPts val="0"/>
              </a:spcBef>
              <a:spcAft>
                <a:spcPts val="0"/>
              </a:spcAft>
              <a:buNone/>
            </a:pPr>
            <a:r>
              <a:t/>
            </a:r>
            <a:endParaRPr sz="4000">
              <a:solidFill>
                <a:schemeClr val="dk1"/>
              </a:solidFill>
              <a:latin typeface="Avenir"/>
              <a:ea typeface="Avenir"/>
              <a:cs typeface="Avenir"/>
              <a:sym typeface="Avenir"/>
            </a:endParaRPr>
          </a:p>
          <a:p>
            <a:pPr indent="0" lvl="0" marL="0" marR="0" rtl="0" algn="l">
              <a:spcBef>
                <a:spcPts val="0"/>
              </a:spcBef>
              <a:spcAft>
                <a:spcPts val="0"/>
              </a:spcAft>
              <a:buNone/>
            </a:pPr>
            <a:r>
              <a:rPr lang="it-IT" sz="4000" strike="noStrike">
                <a:solidFill>
                  <a:schemeClr val="dk1"/>
                </a:solidFill>
                <a:latin typeface="Avenir"/>
                <a:ea typeface="Avenir"/>
                <a:cs typeface="Avenir"/>
                <a:sym typeface="Avenir"/>
              </a:rPr>
              <a:t>2. Trauma-informed Care in Refugee Support Programs.</a:t>
            </a:r>
            <a:endParaRPr sz="4000"/>
          </a:p>
          <a:p>
            <a:pPr indent="0" lvl="0" marL="0" marR="0" rtl="0" algn="l">
              <a:spcBef>
                <a:spcPts val="0"/>
              </a:spcBef>
              <a:spcAft>
                <a:spcPts val="0"/>
              </a:spcAft>
              <a:buNone/>
            </a:pPr>
            <a:r>
              <a:t/>
            </a:r>
            <a:endParaRPr sz="4000">
              <a:solidFill>
                <a:schemeClr val="dk1"/>
              </a:solidFill>
              <a:latin typeface="Avenir"/>
              <a:ea typeface="Avenir"/>
              <a:cs typeface="Avenir"/>
              <a:sym typeface="Avenir"/>
            </a:endParaRPr>
          </a:p>
          <a:p>
            <a:pPr indent="0" lvl="0" marL="0" marR="0" rtl="0" algn="l">
              <a:spcBef>
                <a:spcPts val="0"/>
              </a:spcBef>
              <a:spcAft>
                <a:spcPts val="0"/>
              </a:spcAft>
              <a:buNone/>
            </a:pPr>
            <a:r>
              <a:rPr lang="it-IT" sz="4000">
                <a:solidFill>
                  <a:schemeClr val="dk1"/>
                </a:solidFill>
                <a:latin typeface="Avenir"/>
                <a:ea typeface="Avenir"/>
                <a:cs typeface="Avenir"/>
                <a:sym typeface="Avenir"/>
              </a:rPr>
              <a:t>3. Mental health and psychosocial well-being.</a:t>
            </a:r>
            <a:endParaRPr sz="4000"/>
          </a:p>
        </p:txBody>
      </p:sp>
      <p:sp>
        <p:nvSpPr>
          <p:cNvPr id="428" name="Google Shape;428;p2"/>
          <p:cNvSpPr txBox="1"/>
          <p:nvPr/>
        </p:nvSpPr>
        <p:spPr>
          <a:xfrm>
            <a:off x="2301245" y="1487375"/>
            <a:ext cx="11347800" cy="923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rgbClr val="3F7818"/>
                </a:solidFill>
                <a:latin typeface="Arial Black"/>
                <a:ea typeface="Arial Black"/>
                <a:cs typeface="Arial Black"/>
                <a:sym typeface="Arial Black"/>
              </a:rPr>
              <a:t>What are we learning?</a:t>
            </a:r>
            <a:endParaRPr>
              <a:solidFill>
                <a:srgbClr val="3F7818"/>
              </a:solidFill>
              <a:latin typeface="Arial Black"/>
              <a:ea typeface="Arial Black"/>
              <a:cs typeface="Arial Black"/>
              <a:sym typeface="Arial Black"/>
            </a:endParaRPr>
          </a:p>
        </p:txBody>
      </p:sp>
      <p:sp>
        <p:nvSpPr>
          <p:cNvPr id="429" name="Google Shape;429;p2"/>
          <p:cNvSpPr txBox="1"/>
          <p:nvPr/>
        </p:nvSpPr>
        <p:spPr>
          <a:xfrm>
            <a:off x="14649450" y="5195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3"/>
          <p:cNvSpPr txBox="1"/>
          <p:nvPr/>
        </p:nvSpPr>
        <p:spPr>
          <a:xfrm>
            <a:off x="1657200" y="2721400"/>
            <a:ext cx="12820500" cy="4525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Responding appropriately to Cultural Differences </a:t>
            </a:r>
            <a:endParaRPr>
              <a:latin typeface="Arial Black"/>
              <a:ea typeface="Arial Black"/>
              <a:cs typeface="Arial Black"/>
              <a:sym typeface="Arial Black"/>
            </a:endParaRPr>
          </a:p>
          <a:p>
            <a:pPr indent="0" lvl="0" marL="0" marR="0" rtl="0" algn="l">
              <a:spcBef>
                <a:spcPts val="0"/>
              </a:spcBef>
              <a:spcAft>
                <a:spcPts val="0"/>
              </a:spcAft>
              <a:buNone/>
            </a:pPr>
            <a:r>
              <a:t/>
            </a:r>
            <a:endParaRPr b="1" sz="7200">
              <a:solidFill>
                <a:srgbClr val="3F7818"/>
              </a:solidFill>
              <a:latin typeface="Arial Black"/>
              <a:ea typeface="Arial Black"/>
              <a:cs typeface="Arial Black"/>
              <a:sym typeface="Arial Black"/>
            </a:endParaRPr>
          </a:p>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Managing Intercultural Communication </a:t>
            </a:r>
            <a:endParaRPr>
              <a:latin typeface="Arial Black"/>
              <a:ea typeface="Arial Black"/>
              <a:cs typeface="Arial Black"/>
              <a:sym typeface="Arial Black"/>
            </a:endParaRPr>
          </a:p>
        </p:txBody>
      </p:sp>
      <p:sp>
        <p:nvSpPr>
          <p:cNvPr id="435" name="Google Shape;435;p3"/>
          <p:cNvSpPr txBox="1"/>
          <p:nvPr/>
        </p:nvSpPr>
        <p:spPr>
          <a:xfrm>
            <a:off x="14954250" y="7481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4"/>
          <p:cNvSpPr txBox="1"/>
          <p:nvPr/>
        </p:nvSpPr>
        <p:spPr>
          <a:xfrm>
            <a:off x="1384807" y="1181515"/>
            <a:ext cx="7205296"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What is culture?</a:t>
            </a:r>
            <a:endParaRPr>
              <a:latin typeface="Arial Black"/>
              <a:ea typeface="Arial Black"/>
              <a:cs typeface="Arial Black"/>
              <a:sym typeface="Arial Black"/>
            </a:endParaRPr>
          </a:p>
        </p:txBody>
      </p:sp>
      <p:sp>
        <p:nvSpPr>
          <p:cNvPr id="441" name="Google Shape;441;p4"/>
          <p:cNvSpPr txBox="1"/>
          <p:nvPr/>
        </p:nvSpPr>
        <p:spPr>
          <a:xfrm>
            <a:off x="1384800" y="4681025"/>
            <a:ext cx="13735500" cy="37557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chemeClr val="dk1"/>
              </a:buClr>
              <a:buSzPts val="2400"/>
              <a:buFont typeface="Avenir"/>
              <a:buNone/>
            </a:pPr>
            <a:r>
              <a:rPr lang="it-IT" sz="2800" u="none" cap="none" strike="noStrike">
                <a:solidFill>
                  <a:schemeClr val="dk1"/>
                </a:solidFill>
                <a:latin typeface="Avenir"/>
                <a:ea typeface="Avenir"/>
                <a:cs typeface="Avenir"/>
                <a:sym typeface="Avenir"/>
              </a:rPr>
              <a:t>By </a:t>
            </a:r>
            <a:r>
              <a:rPr lang="it-IT" sz="2800">
                <a:solidFill>
                  <a:schemeClr val="dk1"/>
                </a:solidFill>
                <a:latin typeface="Avenir"/>
                <a:ea typeface="Avenir"/>
                <a:cs typeface="Avenir"/>
                <a:sym typeface="Avenir"/>
              </a:rPr>
              <a:t>‘</a:t>
            </a:r>
            <a:r>
              <a:rPr lang="it-IT" sz="2800" u="none" cap="none" strike="noStrike">
                <a:solidFill>
                  <a:schemeClr val="dk1"/>
                </a:solidFill>
                <a:latin typeface="Avenir"/>
                <a:ea typeface="Avenir"/>
                <a:cs typeface="Avenir"/>
                <a:sym typeface="Avenir"/>
              </a:rPr>
              <a:t>culture</a:t>
            </a:r>
            <a:r>
              <a:rPr lang="it-IT" sz="2800">
                <a:solidFill>
                  <a:schemeClr val="dk1"/>
                </a:solidFill>
                <a:latin typeface="Avenir"/>
                <a:ea typeface="Avenir"/>
                <a:cs typeface="Avenir"/>
                <a:sym typeface="Avenir"/>
              </a:rPr>
              <a:t>’,</a:t>
            </a:r>
            <a:r>
              <a:rPr lang="it-IT" sz="2800" u="none" cap="none" strike="noStrike">
                <a:solidFill>
                  <a:schemeClr val="dk1"/>
                </a:solidFill>
                <a:latin typeface="Avenir"/>
                <a:ea typeface="Avenir"/>
                <a:cs typeface="Avenir"/>
                <a:sym typeface="Avenir"/>
              </a:rPr>
              <a:t> we mean a set of shared attitudes, beliefs, assumptions, and values that help shape behavior and give rise to distinctive artefacts. </a:t>
            </a:r>
            <a:r>
              <a:rPr lang="it-IT" sz="2800">
                <a:solidFill>
                  <a:schemeClr val="dk1"/>
                </a:solidFill>
                <a:latin typeface="Avenir"/>
                <a:ea typeface="Avenir"/>
                <a:cs typeface="Avenir"/>
                <a:sym typeface="Avenir"/>
              </a:rPr>
              <a:t>Under </a:t>
            </a:r>
            <a:r>
              <a:rPr lang="it-IT" sz="2800" u="none" cap="none" strike="noStrike">
                <a:solidFill>
                  <a:schemeClr val="dk1"/>
                </a:solidFill>
                <a:latin typeface="Avenir"/>
                <a:ea typeface="Avenir"/>
                <a:cs typeface="Avenir"/>
                <a:sym typeface="Avenir"/>
              </a:rPr>
              <a:t>this definition, some aspects of culture are visible (behavior, art</a:t>
            </a:r>
            <a:r>
              <a:rPr lang="it-IT" sz="2800">
                <a:solidFill>
                  <a:schemeClr val="dk1"/>
                </a:solidFill>
                <a:latin typeface="Avenir"/>
                <a:ea typeface="Avenir"/>
                <a:cs typeface="Avenir"/>
                <a:sym typeface="Avenir"/>
              </a:rPr>
              <a:t>i</a:t>
            </a:r>
            <a:r>
              <a:rPr lang="it-IT" sz="2800" u="none" cap="none" strike="noStrike">
                <a:solidFill>
                  <a:schemeClr val="dk1"/>
                </a:solidFill>
                <a:latin typeface="Avenir"/>
                <a:ea typeface="Avenir"/>
                <a:cs typeface="Avenir"/>
                <a:sym typeface="Avenir"/>
              </a:rPr>
              <a:t>facts) and others are not (attitudes, beliefs, values). When we focus on the outward signs of culture, especially those of </a:t>
            </a:r>
            <a:r>
              <a:rPr lang="it-IT" sz="2800">
                <a:solidFill>
                  <a:schemeClr val="dk1"/>
                </a:solidFill>
                <a:latin typeface="Avenir"/>
                <a:ea typeface="Avenir"/>
                <a:cs typeface="Avenir"/>
                <a:sym typeface="Avenir"/>
              </a:rPr>
              <a:t>‘</a:t>
            </a:r>
            <a:r>
              <a:rPr lang="it-IT" sz="2800" u="none" cap="none" strike="noStrike">
                <a:solidFill>
                  <a:schemeClr val="dk1"/>
                </a:solidFill>
                <a:latin typeface="Avenir"/>
                <a:ea typeface="Avenir"/>
                <a:cs typeface="Avenir"/>
                <a:sym typeface="Avenir"/>
              </a:rPr>
              <a:t>high culture</a:t>
            </a:r>
            <a:r>
              <a:rPr lang="it-IT" sz="2800">
                <a:solidFill>
                  <a:schemeClr val="dk1"/>
                </a:solidFill>
                <a:latin typeface="Avenir"/>
                <a:ea typeface="Avenir"/>
                <a:cs typeface="Avenir"/>
                <a:sym typeface="Avenir"/>
              </a:rPr>
              <a:t>’</a:t>
            </a:r>
            <a:r>
              <a:rPr lang="it-IT" sz="2800" u="none" cap="none" strike="noStrike">
                <a:solidFill>
                  <a:schemeClr val="dk1"/>
                </a:solidFill>
                <a:latin typeface="Avenir"/>
                <a:ea typeface="Avenir"/>
                <a:cs typeface="Avenir"/>
                <a:sym typeface="Avenir"/>
              </a:rPr>
              <a:t> </a:t>
            </a:r>
            <a:r>
              <a:rPr lang="it-IT" sz="2800">
                <a:solidFill>
                  <a:schemeClr val="dk1"/>
                </a:solidFill>
                <a:latin typeface="Avenir"/>
                <a:ea typeface="Avenir"/>
                <a:cs typeface="Avenir"/>
                <a:sym typeface="Avenir"/>
              </a:rPr>
              <a:t>such as </a:t>
            </a:r>
            <a:r>
              <a:rPr lang="it-IT" sz="2800" u="none" cap="none" strike="noStrike">
                <a:solidFill>
                  <a:schemeClr val="dk1"/>
                </a:solidFill>
                <a:latin typeface="Avenir"/>
                <a:ea typeface="Avenir"/>
                <a:cs typeface="Avenir"/>
                <a:sym typeface="Avenir"/>
              </a:rPr>
              <a:t>literature, painting, sculpture, and music</a:t>
            </a:r>
            <a:r>
              <a:rPr lang="it-IT" sz="2800">
                <a:solidFill>
                  <a:schemeClr val="dk1"/>
                </a:solidFill>
                <a:latin typeface="Avenir"/>
                <a:ea typeface="Avenir"/>
                <a:cs typeface="Avenir"/>
                <a:sym typeface="Avenir"/>
              </a:rPr>
              <a:t>, </a:t>
            </a:r>
            <a:r>
              <a:rPr lang="it-IT" sz="2800" u="none" cap="none" strike="noStrike">
                <a:solidFill>
                  <a:schemeClr val="dk1"/>
                </a:solidFill>
                <a:latin typeface="Avenir"/>
                <a:ea typeface="Avenir"/>
                <a:cs typeface="Avenir"/>
                <a:sym typeface="Avenir"/>
              </a:rPr>
              <a:t>we tend to associate cultures with countries and nations.</a:t>
            </a:r>
            <a:endParaRPr sz="2800" u="none" cap="none" strike="noStrike">
              <a:solidFill>
                <a:schemeClr val="dk1"/>
              </a:solidFill>
              <a:latin typeface="Avenir"/>
              <a:ea typeface="Avenir"/>
              <a:cs typeface="Avenir"/>
              <a:sym typeface="Avenir"/>
            </a:endParaRPr>
          </a:p>
        </p:txBody>
      </p:sp>
      <p:sp>
        <p:nvSpPr>
          <p:cNvPr id="442" name="Google Shape;442;p4"/>
          <p:cNvSpPr txBox="1"/>
          <p:nvPr/>
        </p:nvSpPr>
        <p:spPr>
          <a:xfrm>
            <a:off x="1384800" y="2316825"/>
            <a:ext cx="13264800" cy="1816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2800">
                <a:solidFill>
                  <a:srgbClr val="3F7818"/>
                </a:solidFill>
                <a:latin typeface="Arial Black"/>
                <a:ea typeface="Arial Black"/>
                <a:cs typeface="Arial Black"/>
                <a:sym typeface="Arial Black"/>
              </a:rPr>
              <a:t>It is usually better to speak about the “cultural background” of individuals, their cultural affiliations, and intercultural encounters among people who perceive themselves or are perceived by others as culturally different from one another</a:t>
            </a:r>
            <a:endParaRPr sz="2800">
              <a:latin typeface="Arial Black"/>
              <a:ea typeface="Arial Black"/>
              <a:cs typeface="Arial Black"/>
              <a:sym typeface="Arial Black"/>
            </a:endParaRPr>
          </a:p>
        </p:txBody>
      </p:sp>
      <p:sp>
        <p:nvSpPr>
          <p:cNvPr id="443" name="Google Shape;443;p4"/>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5"/>
          <p:cNvSpPr txBox="1"/>
          <p:nvPr/>
        </p:nvSpPr>
        <p:spPr>
          <a:xfrm>
            <a:off x="1001381" y="1131136"/>
            <a:ext cx="145731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3200">
                <a:solidFill>
                  <a:srgbClr val="3F7818"/>
                </a:solidFill>
                <a:latin typeface="Arial Black"/>
                <a:ea typeface="Arial Black"/>
                <a:cs typeface="Arial Black"/>
                <a:sym typeface="Arial Black"/>
              </a:rPr>
              <a:t>Not all differences are cultural differences</a:t>
            </a:r>
            <a:endParaRPr sz="3200">
              <a:latin typeface="Arial Black"/>
              <a:ea typeface="Arial Black"/>
              <a:cs typeface="Arial Black"/>
              <a:sym typeface="Arial Black"/>
            </a:endParaRPr>
          </a:p>
        </p:txBody>
      </p:sp>
      <p:sp>
        <p:nvSpPr>
          <p:cNvPr id="449" name="Google Shape;449;p5"/>
          <p:cNvSpPr txBox="1"/>
          <p:nvPr/>
        </p:nvSpPr>
        <p:spPr>
          <a:xfrm>
            <a:off x="1001382" y="2048469"/>
            <a:ext cx="13370700" cy="7419000"/>
          </a:xfrm>
          <a:prstGeom prst="rect">
            <a:avLst/>
          </a:prstGeom>
          <a:noFill/>
          <a:ln>
            <a:noFill/>
          </a:ln>
        </p:spPr>
        <p:txBody>
          <a:bodyPr anchorCtr="0" anchor="t" bIns="45700" lIns="91425" spcFirstLastPara="1" rIns="91425" wrap="square" tIns="45700">
            <a:spAutoFit/>
          </a:bodyPr>
          <a:lstStyle/>
          <a:p>
            <a:pPr indent="0" lvl="0" marL="0" marR="0" rtl="0" algn="l">
              <a:lnSpc>
                <a:spcPct val="200000"/>
              </a:lnSpc>
              <a:spcBef>
                <a:spcPts val="0"/>
              </a:spcBef>
              <a:spcAft>
                <a:spcPts val="0"/>
              </a:spcAft>
              <a:buNone/>
            </a:pPr>
            <a:r>
              <a:rPr lang="it-IT" sz="2800">
                <a:solidFill>
                  <a:schemeClr val="dk1"/>
                </a:solidFill>
                <a:latin typeface="Avenir"/>
                <a:ea typeface="Avenir"/>
                <a:cs typeface="Avenir"/>
                <a:sym typeface="Avenir"/>
              </a:rPr>
              <a:t>At the same time, it is important to recognize that not all differences between people are to be explained in cultural terms. Although a group of refugees may share the same cultural background, they may nevertheless have different opinions, different perceptions of priorities, different expectations, different preferences, different attitudes towards others, and different behavior patterns. These differences are due to the fact that each refugee is an individual with personal characteristics and a unique personal history. </a:t>
            </a:r>
            <a:endParaRPr sz="2800">
              <a:solidFill>
                <a:schemeClr val="dk1"/>
              </a:solidFill>
              <a:latin typeface="Avenir"/>
              <a:ea typeface="Avenir"/>
              <a:cs typeface="Avenir"/>
              <a:sym typeface="Avenir"/>
            </a:endParaRPr>
          </a:p>
          <a:p>
            <a:pPr indent="0" lvl="0" marL="0" marR="0" rtl="0" algn="l">
              <a:lnSpc>
                <a:spcPct val="200000"/>
              </a:lnSpc>
              <a:spcBef>
                <a:spcPts val="0"/>
              </a:spcBef>
              <a:spcAft>
                <a:spcPts val="0"/>
              </a:spcAft>
              <a:buNone/>
            </a:pPr>
            <a:r>
              <a:rPr b="1" lang="it-IT" sz="2800">
                <a:solidFill>
                  <a:srgbClr val="3F7818"/>
                </a:solidFill>
                <a:latin typeface="Avenir"/>
                <a:ea typeface="Avenir"/>
                <a:cs typeface="Avenir"/>
                <a:sym typeface="Avenir"/>
              </a:rPr>
              <a:t>W</a:t>
            </a:r>
            <a:r>
              <a:rPr b="1" lang="it-IT" sz="2800">
                <a:solidFill>
                  <a:srgbClr val="3F7818"/>
                </a:solidFill>
                <a:latin typeface="Avenir"/>
                <a:ea typeface="Avenir"/>
                <a:cs typeface="Avenir"/>
                <a:sym typeface="Avenir"/>
              </a:rPr>
              <a:t>hile cultural practices play an important role, we should not try to explain everything through culture. We should also avoid labelling and stereotyping.</a:t>
            </a:r>
            <a:endParaRPr sz="2800"/>
          </a:p>
        </p:txBody>
      </p:sp>
      <p:sp>
        <p:nvSpPr>
          <p:cNvPr id="450" name="Google Shape;450;p5"/>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6"/>
          <p:cNvSpPr txBox="1"/>
          <p:nvPr/>
        </p:nvSpPr>
        <p:spPr>
          <a:xfrm>
            <a:off x="1188425" y="2603750"/>
            <a:ext cx="12669300" cy="7357500"/>
          </a:xfrm>
          <a:prstGeom prst="rect">
            <a:avLst/>
          </a:prstGeom>
          <a:noFill/>
          <a:ln>
            <a:noFill/>
          </a:ln>
        </p:spPr>
        <p:txBody>
          <a:bodyPr anchorCtr="0" anchor="t" bIns="45700" lIns="91425" spcFirstLastPara="1" rIns="91425" wrap="square" tIns="45700">
            <a:spAutoFit/>
          </a:bodyPr>
          <a:lstStyle/>
          <a:p>
            <a:pPr indent="0" lvl="0" marL="0" marR="0" rtl="0" algn="l">
              <a:lnSpc>
                <a:spcPct val="200000"/>
              </a:lnSpc>
              <a:spcBef>
                <a:spcPts val="0"/>
              </a:spcBef>
              <a:spcAft>
                <a:spcPts val="0"/>
              </a:spcAft>
              <a:buNone/>
            </a:pPr>
            <a:r>
              <a:rPr lang="it-IT" sz="3200">
                <a:solidFill>
                  <a:schemeClr val="dk1"/>
                </a:solidFill>
                <a:latin typeface="Avenir"/>
                <a:ea typeface="Avenir"/>
                <a:cs typeface="Avenir"/>
                <a:sym typeface="Avenir"/>
              </a:rPr>
              <a:t>A good way of minimizing the risks of intercultural conflict and misunderstanding is to encourage the group to express its own culture, with agreed rules and shared meanings. </a:t>
            </a:r>
            <a:endParaRPr sz="3200">
              <a:latin typeface="Avenir"/>
              <a:ea typeface="Avenir"/>
              <a:cs typeface="Avenir"/>
              <a:sym typeface="Avenir"/>
            </a:endParaRPr>
          </a:p>
          <a:p>
            <a:pPr indent="0" lvl="0" marL="0" marR="0" rtl="0" algn="l">
              <a:lnSpc>
                <a:spcPct val="200000"/>
              </a:lnSpc>
              <a:spcBef>
                <a:spcPts val="0"/>
              </a:spcBef>
              <a:spcAft>
                <a:spcPts val="0"/>
              </a:spcAft>
              <a:buNone/>
            </a:pPr>
            <a:r>
              <a:rPr lang="it-IT" sz="3200">
                <a:solidFill>
                  <a:schemeClr val="dk1"/>
                </a:solidFill>
                <a:latin typeface="Avenir"/>
                <a:ea typeface="Avenir"/>
                <a:cs typeface="Avenir"/>
                <a:sym typeface="Avenir"/>
              </a:rPr>
              <a:t>This means making clear that the group is a safe space in which individuals are allowed to express themselves, their needs, and opinions and all group members agree to show openness, respect and solidarity towards one another. </a:t>
            </a:r>
            <a:endParaRPr sz="3200">
              <a:latin typeface="Avenir"/>
              <a:ea typeface="Avenir"/>
              <a:cs typeface="Avenir"/>
              <a:sym typeface="Avenir"/>
            </a:endParaRPr>
          </a:p>
          <a:p>
            <a:pPr indent="0" lvl="0" marL="0" marR="0" rtl="0" algn="l">
              <a:lnSpc>
                <a:spcPct val="200000"/>
              </a:lnSpc>
              <a:spcBef>
                <a:spcPts val="0"/>
              </a:spcBef>
              <a:spcAft>
                <a:spcPts val="0"/>
              </a:spcAft>
              <a:buNone/>
            </a:pPr>
            <a:r>
              <a:t/>
            </a:r>
            <a:endParaRPr sz="2400">
              <a:solidFill>
                <a:schemeClr val="dk1"/>
              </a:solidFill>
              <a:latin typeface="Avenir"/>
              <a:ea typeface="Avenir"/>
              <a:cs typeface="Avenir"/>
              <a:sym typeface="Avenir"/>
            </a:endParaRPr>
          </a:p>
        </p:txBody>
      </p:sp>
      <p:sp>
        <p:nvSpPr>
          <p:cNvPr id="456" name="Google Shape;456;p6"/>
          <p:cNvSpPr txBox="1"/>
          <p:nvPr/>
        </p:nvSpPr>
        <p:spPr>
          <a:xfrm>
            <a:off x="1025898" y="1292275"/>
            <a:ext cx="12669300" cy="923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rgbClr val="3F7818"/>
                </a:solidFill>
                <a:latin typeface="Arial Black"/>
                <a:ea typeface="Arial Black"/>
                <a:cs typeface="Arial Black"/>
                <a:sym typeface="Arial Black"/>
              </a:rPr>
              <a:t>Creating intercultural space</a:t>
            </a:r>
            <a:endParaRPr>
              <a:solidFill>
                <a:srgbClr val="3F7818"/>
              </a:solidFill>
              <a:latin typeface="Arial Black"/>
              <a:ea typeface="Arial Black"/>
              <a:cs typeface="Arial Black"/>
              <a:sym typeface="Arial Black"/>
            </a:endParaRPr>
          </a:p>
        </p:txBody>
      </p:sp>
      <p:sp>
        <p:nvSpPr>
          <p:cNvPr id="457" name="Google Shape;457;p6"/>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7"/>
          <p:cNvSpPr txBox="1"/>
          <p:nvPr/>
        </p:nvSpPr>
        <p:spPr>
          <a:xfrm>
            <a:off x="1466850" y="3302784"/>
            <a:ext cx="15221100" cy="3417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7200" strike="noStrike">
                <a:solidFill>
                  <a:schemeClr val="dk1"/>
                </a:solidFill>
                <a:latin typeface="Arial Black"/>
                <a:ea typeface="Arial Black"/>
                <a:cs typeface="Arial Black"/>
                <a:sym typeface="Arial Black"/>
              </a:rPr>
              <a:t>Trauma-informed Care </a:t>
            </a:r>
            <a:br>
              <a:rPr b="1" lang="it-IT" sz="7200" strike="noStrike">
                <a:solidFill>
                  <a:schemeClr val="dk1"/>
                </a:solidFill>
                <a:latin typeface="Arial Black"/>
                <a:ea typeface="Arial Black"/>
                <a:cs typeface="Arial Black"/>
                <a:sym typeface="Arial Black"/>
              </a:rPr>
            </a:br>
            <a:r>
              <a:rPr b="1" lang="it-IT" sz="7200" strike="noStrike">
                <a:solidFill>
                  <a:schemeClr val="dk1"/>
                </a:solidFill>
                <a:latin typeface="Arial Black"/>
                <a:ea typeface="Arial Black"/>
                <a:cs typeface="Arial Black"/>
                <a:sym typeface="Arial Black"/>
              </a:rPr>
              <a:t>in Refugee </a:t>
            </a:r>
            <a:endParaRPr b="1" sz="7200" strike="noStrike">
              <a:solidFill>
                <a:schemeClr val="dk1"/>
              </a:solidFill>
              <a:latin typeface="Arial Black"/>
              <a:ea typeface="Arial Black"/>
              <a:cs typeface="Arial Black"/>
              <a:sym typeface="Arial Black"/>
            </a:endParaRPr>
          </a:p>
          <a:p>
            <a:pPr indent="0" lvl="0" marL="0" marR="0" rtl="0" algn="l">
              <a:spcBef>
                <a:spcPts val="0"/>
              </a:spcBef>
              <a:spcAft>
                <a:spcPts val="0"/>
              </a:spcAft>
              <a:buNone/>
            </a:pPr>
            <a:r>
              <a:rPr b="1" lang="it-IT" sz="7200" strike="noStrike">
                <a:solidFill>
                  <a:schemeClr val="dk1"/>
                </a:solidFill>
                <a:latin typeface="Arial Black"/>
                <a:ea typeface="Arial Black"/>
                <a:cs typeface="Arial Black"/>
                <a:sym typeface="Arial Black"/>
              </a:rPr>
              <a:t>Support Programs</a:t>
            </a:r>
            <a:endParaRPr b="1" sz="7200">
              <a:solidFill>
                <a:schemeClr val="dk1"/>
              </a:solidFill>
              <a:latin typeface="Arial Black"/>
              <a:ea typeface="Arial Black"/>
              <a:cs typeface="Arial Black"/>
              <a:sym typeface="Arial Black"/>
            </a:endParaRPr>
          </a:p>
        </p:txBody>
      </p:sp>
      <p:sp>
        <p:nvSpPr>
          <p:cNvPr id="463" name="Google Shape;463;p7"/>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8"/>
          <p:cNvSpPr txBox="1"/>
          <p:nvPr/>
        </p:nvSpPr>
        <p:spPr>
          <a:xfrm>
            <a:off x="1112833" y="2308402"/>
            <a:ext cx="13554300" cy="698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2800">
                <a:solidFill>
                  <a:schemeClr val="dk1"/>
                </a:solidFill>
                <a:latin typeface="Avenir"/>
                <a:ea typeface="Avenir"/>
                <a:cs typeface="Avenir"/>
                <a:sym typeface="Avenir"/>
              </a:rPr>
              <a:t>The World Health Organization (WHO) defines mental health as “a state of well-being in which an individual realizes his or her own abilities, can cope with the normal stresses of life, can work productively, and is able to make a contribution to his or her community”. </a:t>
            </a:r>
            <a:endParaRPr sz="2800">
              <a:latin typeface="Avenir"/>
              <a:ea typeface="Avenir"/>
              <a:cs typeface="Avenir"/>
              <a:sym typeface="Avenir"/>
            </a:endParaRPr>
          </a:p>
          <a:p>
            <a:pPr indent="0" lvl="0" marL="0" marR="0" rtl="0" algn="l">
              <a:spcBef>
                <a:spcPts val="0"/>
              </a:spcBef>
              <a:spcAft>
                <a:spcPts val="0"/>
              </a:spcAft>
              <a:buNone/>
            </a:pPr>
            <a:r>
              <a:t/>
            </a:r>
            <a:endParaRPr sz="2800">
              <a:solidFill>
                <a:schemeClr val="dk1"/>
              </a:solidFill>
              <a:latin typeface="Avenir"/>
              <a:ea typeface="Avenir"/>
              <a:cs typeface="Avenir"/>
              <a:sym typeface="Avenir"/>
            </a:endParaRPr>
          </a:p>
          <a:p>
            <a:pPr indent="0" lvl="0" marL="0" marR="0" rtl="0" algn="l">
              <a:spcBef>
                <a:spcPts val="0"/>
              </a:spcBef>
              <a:spcAft>
                <a:spcPts val="0"/>
              </a:spcAft>
              <a:buNone/>
            </a:pPr>
            <a:r>
              <a:rPr lang="it-IT" sz="2800">
                <a:solidFill>
                  <a:schemeClr val="dk1"/>
                </a:solidFill>
                <a:latin typeface="Avenir"/>
                <a:ea typeface="Avenir"/>
                <a:cs typeface="Avenir"/>
                <a:sym typeface="Avenir"/>
              </a:rPr>
              <a:t>The term “psychosocial well-being” emphasizes the socio-ecological perspective, embedding the more clinical term of “mental health” in a context in which an individual exists and the relationship within that context. </a:t>
            </a:r>
            <a:endParaRPr sz="2800">
              <a:solidFill>
                <a:schemeClr val="dk1"/>
              </a:solidFill>
              <a:latin typeface="Avenir"/>
              <a:ea typeface="Avenir"/>
              <a:cs typeface="Avenir"/>
              <a:sym typeface="Avenir"/>
            </a:endParaRPr>
          </a:p>
          <a:p>
            <a:pPr indent="0" lvl="0" marL="0" marR="0" rtl="0" algn="l">
              <a:spcBef>
                <a:spcPts val="0"/>
              </a:spcBef>
              <a:spcAft>
                <a:spcPts val="0"/>
              </a:spcAft>
              <a:buNone/>
            </a:pPr>
            <a:r>
              <a:t/>
            </a:r>
            <a:endParaRPr sz="2800">
              <a:solidFill>
                <a:schemeClr val="dk1"/>
              </a:solidFill>
              <a:latin typeface="Avenir"/>
              <a:ea typeface="Avenir"/>
              <a:cs typeface="Avenir"/>
              <a:sym typeface="Avenir"/>
            </a:endParaRPr>
          </a:p>
          <a:p>
            <a:pPr indent="0" lvl="0" marL="0" rtl="0" algn="l">
              <a:spcBef>
                <a:spcPts val="0"/>
              </a:spcBef>
              <a:spcAft>
                <a:spcPts val="0"/>
              </a:spcAft>
              <a:buClr>
                <a:schemeClr val="dk1"/>
              </a:buClr>
              <a:buFont typeface="Arial"/>
              <a:buNone/>
            </a:pPr>
            <a:r>
              <a:rPr lang="it-IT" sz="2800">
                <a:solidFill>
                  <a:schemeClr val="dk1"/>
                </a:solidFill>
                <a:latin typeface="Avenir"/>
                <a:ea typeface="Avenir"/>
                <a:cs typeface="Avenir"/>
                <a:sym typeface="Avenir"/>
              </a:rPr>
              <a:t>The mental health and psychosocial needs of refugees are complex and cannot be solely addressed as a medical problem. </a:t>
            </a:r>
            <a:endParaRPr sz="2800">
              <a:solidFill>
                <a:schemeClr val="dk1"/>
              </a:solidFill>
              <a:latin typeface="Avenir"/>
              <a:ea typeface="Avenir"/>
              <a:cs typeface="Avenir"/>
              <a:sym typeface="Avenir"/>
            </a:endParaRPr>
          </a:p>
          <a:p>
            <a:pPr indent="0" lvl="0" marL="0" rtl="0" algn="l">
              <a:spcBef>
                <a:spcPts val="0"/>
              </a:spcBef>
              <a:spcAft>
                <a:spcPts val="0"/>
              </a:spcAft>
              <a:buClr>
                <a:schemeClr val="dk1"/>
              </a:buClr>
              <a:buFont typeface="Arial"/>
              <a:buNone/>
            </a:pPr>
            <a:r>
              <a:t/>
            </a:r>
            <a:endParaRPr sz="2800">
              <a:solidFill>
                <a:schemeClr val="dk1"/>
              </a:solidFill>
              <a:latin typeface="Avenir"/>
              <a:ea typeface="Avenir"/>
              <a:cs typeface="Avenir"/>
              <a:sym typeface="Avenir"/>
            </a:endParaRPr>
          </a:p>
          <a:p>
            <a:pPr indent="0" lvl="0" marL="0" rtl="0" algn="l">
              <a:spcBef>
                <a:spcPts val="0"/>
              </a:spcBef>
              <a:spcAft>
                <a:spcPts val="0"/>
              </a:spcAft>
              <a:buClr>
                <a:schemeClr val="dk1"/>
              </a:buClr>
              <a:buFont typeface="Arial"/>
              <a:buNone/>
            </a:pPr>
            <a:r>
              <a:rPr lang="it-IT" sz="2800">
                <a:solidFill>
                  <a:schemeClr val="dk1"/>
                </a:solidFill>
                <a:latin typeface="Avenir"/>
                <a:ea typeface="Avenir"/>
                <a:cs typeface="Avenir"/>
                <a:sym typeface="Avenir"/>
              </a:rPr>
              <a:t>There is evidence that traumatic experiences during the various phases of migration have an important impact on refugees, mental health, and psychosocial well-being. </a:t>
            </a:r>
            <a:endParaRPr sz="2800">
              <a:solidFill>
                <a:schemeClr val="dk1"/>
              </a:solidFill>
              <a:latin typeface="Avenir"/>
              <a:ea typeface="Avenir"/>
              <a:cs typeface="Avenir"/>
              <a:sym typeface="Avenir"/>
            </a:endParaRPr>
          </a:p>
          <a:p>
            <a:pPr indent="0" lvl="0" marL="0" rtl="0" algn="l">
              <a:spcBef>
                <a:spcPts val="0"/>
              </a:spcBef>
              <a:spcAft>
                <a:spcPts val="0"/>
              </a:spcAft>
              <a:buClr>
                <a:schemeClr val="dk1"/>
              </a:buClr>
              <a:buFont typeface="Arial"/>
              <a:buNone/>
            </a:pPr>
            <a:r>
              <a:rPr lang="it-IT" sz="2800">
                <a:solidFill>
                  <a:schemeClr val="dk1"/>
                </a:solidFill>
                <a:latin typeface="Avenir"/>
                <a:ea typeface="Avenir"/>
                <a:cs typeface="Avenir"/>
                <a:sym typeface="Avenir"/>
              </a:rPr>
              <a:t>Furthermore, there is a growing body of evidence showing that post-migration circumstances might have an even greater impact. </a:t>
            </a:r>
            <a:endParaRPr sz="2800">
              <a:solidFill>
                <a:schemeClr val="dk1"/>
              </a:solidFill>
              <a:latin typeface="Avenir"/>
              <a:ea typeface="Avenir"/>
              <a:cs typeface="Avenir"/>
              <a:sym typeface="Avenir"/>
            </a:endParaRPr>
          </a:p>
        </p:txBody>
      </p:sp>
      <p:sp>
        <p:nvSpPr>
          <p:cNvPr id="469" name="Google Shape;469;p8"/>
          <p:cNvSpPr txBox="1"/>
          <p:nvPr/>
        </p:nvSpPr>
        <p:spPr>
          <a:xfrm>
            <a:off x="1112822" y="1181525"/>
            <a:ext cx="127746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3200">
                <a:solidFill>
                  <a:srgbClr val="3F7818"/>
                </a:solidFill>
                <a:latin typeface="Arial Black"/>
                <a:ea typeface="Arial Black"/>
                <a:cs typeface="Arial Black"/>
                <a:sym typeface="Arial Black"/>
              </a:rPr>
              <a:t>Mental health and psychosocial well-being</a:t>
            </a:r>
            <a:endParaRPr sz="3200">
              <a:solidFill>
                <a:srgbClr val="3F7818"/>
              </a:solidFill>
              <a:latin typeface="Arial Black"/>
              <a:ea typeface="Arial Black"/>
              <a:cs typeface="Arial Black"/>
              <a:sym typeface="Arial Black"/>
            </a:endParaRPr>
          </a:p>
        </p:txBody>
      </p:sp>
      <p:sp>
        <p:nvSpPr>
          <p:cNvPr id="470" name="Google Shape;470;p8"/>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9"/>
          <p:cNvSpPr txBox="1"/>
          <p:nvPr/>
        </p:nvSpPr>
        <p:spPr>
          <a:xfrm>
            <a:off x="1373397" y="1181515"/>
            <a:ext cx="11973325"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Determinants of mental health</a:t>
            </a:r>
            <a:endParaRPr b="1" sz="5400">
              <a:solidFill>
                <a:schemeClr val="accent2"/>
              </a:solidFill>
              <a:latin typeface="Arial Black"/>
              <a:ea typeface="Arial Black"/>
              <a:cs typeface="Arial Black"/>
              <a:sym typeface="Arial Black"/>
            </a:endParaRPr>
          </a:p>
        </p:txBody>
      </p:sp>
      <p:pic>
        <p:nvPicPr>
          <p:cNvPr id="476" name="Google Shape;476;p9"/>
          <p:cNvPicPr preferRelativeResize="0"/>
          <p:nvPr/>
        </p:nvPicPr>
        <p:blipFill rotWithShape="1">
          <a:blip r:embed="rId3">
            <a:alphaModFix/>
          </a:blip>
          <a:srcRect b="0" l="0" r="0" t="0"/>
          <a:stretch/>
        </p:blipFill>
        <p:spPr>
          <a:xfrm>
            <a:off x="1373398" y="2104845"/>
            <a:ext cx="10003848" cy="7496355"/>
          </a:xfrm>
          <a:prstGeom prst="rect">
            <a:avLst/>
          </a:prstGeom>
          <a:noFill/>
          <a:ln>
            <a:noFill/>
          </a:ln>
        </p:spPr>
      </p:pic>
      <p:sp>
        <p:nvSpPr>
          <p:cNvPr id="477" name="Google Shape;477;p9"/>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chemeClr val="lt1"/>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theme/theme1.xml><?xml version="1.0" encoding="utf-8"?>
<a:theme xmlns:a="http://schemas.openxmlformats.org/drawingml/2006/main" xmlns:r="http://schemas.openxmlformats.org/officeDocument/2006/relationships" name="1_Sfaccettatura">
  <a:themeElements>
    <a:clrScheme name="Sfaccettatura">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Sfaccettatura">
  <a:themeElements>
    <a:clrScheme name="Sfaccettatura">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_Sfaccettatura">
  <a:themeElements>
    <a:clrScheme name="Sfaccettatura">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faccettatura">
  <a:themeElements>
    <a:clrScheme name="Sfaccettatura">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2021-06-13T08:42:41Z</dcterms:created>
  <dc:creator>Giulia Bonoldi</dc:creator>
</cp:coreProperties>
</file>