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1" r:id="rId4"/>
    <p:sldMasterId id="214748367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10288575" cx="18288000"/>
  <p:notesSz cx="6858000" cy="9144000"/>
  <p:embeddedFontLst>
    <p:embeddedFont>
      <p:font typeface="Arial Black"/>
      <p:regular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7" roundtripDataSignature="AMtx7mgozkboVf1z5Upc9lzQ0Ep0uVY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font" Target="fonts/ArialBlack-regular.fntdata"/><Relationship Id="rId25" Type="http://schemas.openxmlformats.org/officeDocument/2006/relationships/slide" Target="slides/slide19.xml"/><Relationship Id="rId27" Type="http://customschemas.google.com/relationships/presentationmetadata" Target="metadata"/><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756000" y="5078520"/>
            <a:ext cx="6047640" cy="4811040"/>
          </a:xfrm>
          <a:prstGeom prst="rect">
            <a:avLst/>
          </a:prstGeom>
          <a:noFill/>
          <a:ln>
            <a:noFill/>
          </a:ln>
        </p:spPr>
        <p:txBody>
          <a:bodyPr anchorCtr="0" anchor="t" bIns="0" lIns="0" spcFirstLastPara="1" rIns="0" wrap="square" tIns="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5" name="Google Shape;5;n"/>
          <p:cNvSpPr txBox="1"/>
          <p:nvPr>
            <p:ph idx="3" type="hdr"/>
          </p:nvPr>
        </p:nvSpPr>
        <p:spPr>
          <a:xfrm>
            <a:off x="0" y="0"/>
            <a:ext cx="3280680" cy="53424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 name="Google Shape;6;n"/>
          <p:cNvSpPr txBox="1"/>
          <p:nvPr>
            <p:ph idx="10" type="dt"/>
          </p:nvPr>
        </p:nvSpPr>
        <p:spPr>
          <a:xfrm>
            <a:off x="4278960" y="0"/>
            <a:ext cx="3280680" cy="534240"/>
          </a:xfrm>
          <a:prstGeom prst="rect">
            <a:avLst/>
          </a:prstGeom>
          <a:noFill/>
          <a:ln>
            <a:noFill/>
          </a:ln>
        </p:spPr>
        <p:txBody>
          <a:bodyPr anchorCtr="0" anchor="t" bIns="0" lIns="0" spcFirstLastPara="1" rIns="0" wrap="square" tIns="0">
            <a:noAutofit/>
          </a:bodyPr>
          <a:lstStyle>
            <a:lvl1pPr lvl="0" marR="0" rtl="0" algn="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10157400"/>
            <a:ext cx="3280680" cy="53424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4278960" y="10157400"/>
            <a:ext cx="3280680" cy="534240"/>
          </a:xfrm>
          <a:prstGeom prst="rect">
            <a:avLst/>
          </a:prstGeom>
          <a:noFill/>
          <a:ln>
            <a:noFill/>
          </a:ln>
        </p:spPr>
        <p:txBody>
          <a:bodyPr anchorCtr="0" anchor="b" bIns="0" lIns="0" spcFirstLastPara="1" rIns="0" wrap="square" tIns="0">
            <a:noAutofit/>
          </a:bodyPr>
          <a:lstStyle/>
          <a:p>
            <a:pPr indent="0" lvl="0" marL="0" marR="0" rtl="0" algn="r">
              <a:spcBef>
                <a:spcPts val="0"/>
              </a:spcBef>
              <a:spcAft>
                <a:spcPts val="0"/>
              </a:spcAft>
              <a:buClr>
                <a:srgbClr val="000000"/>
              </a:buClr>
              <a:buSzPts val="1400"/>
              <a:buFont typeface="Times New Roman"/>
              <a:buNone/>
            </a:pPr>
            <a:fld id="{00000000-1234-1234-1234-123412341234}" type="slidenum">
              <a:rPr b="0" i="0" lang="it-IT"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14" name="Google Shape;314;p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1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76" name="Google Shape;376;p1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1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83" name="Google Shape;383;p1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1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89" name="Google Shape;389;p1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1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96" name="Google Shape;396;p1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1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02" name="Google Shape;402;p1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1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08" name="Google Shape;408;p1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1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14" name="Google Shape;414;p1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1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20" name="Google Shape;420;p1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1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27" name="Google Shape;427;p1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19:notes"/>
          <p:cNvSpPr/>
          <p:nvPr>
            <p:ph idx="2" type="sldImg"/>
          </p:nvPr>
        </p:nvSpPr>
        <p:spPr>
          <a:xfrm>
            <a:off x="687388" y="1143000"/>
            <a:ext cx="5480050" cy="3082925"/>
          </a:xfrm>
          <a:custGeom>
            <a:rect b="b" l="l" r="r" t="t"/>
            <a:pathLst>
              <a:path extrusionOk="0" h="120000" w="120000">
                <a:moveTo>
                  <a:pt x="0" y="0"/>
                </a:moveTo>
                <a:lnTo>
                  <a:pt x="120000" y="0"/>
                </a:lnTo>
                <a:lnTo>
                  <a:pt x="120000" y="120000"/>
                </a:lnTo>
                <a:lnTo>
                  <a:pt x="0" y="120000"/>
                </a:lnTo>
                <a:close/>
              </a:path>
            </a:pathLst>
          </a:custGeom>
          <a:noFill/>
          <a:ln>
            <a:noFill/>
          </a:ln>
        </p:spPr>
      </p:sp>
      <p:sp>
        <p:nvSpPr>
          <p:cNvPr id="433" name="Google Shape;433;p19:notes"/>
          <p:cNvSpPr txBox="1"/>
          <p:nvPr>
            <p:ph idx="1" type="body"/>
          </p:nvPr>
        </p:nvSpPr>
        <p:spPr>
          <a:xfrm>
            <a:off x="685800" y="4400640"/>
            <a:ext cx="5482800" cy="3597120"/>
          </a:xfrm>
          <a:prstGeom prst="rect">
            <a:avLst/>
          </a:prstGeom>
          <a:noFill/>
          <a:ln>
            <a:noFill/>
          </a:ln>
        </p:spPr>
        <p:txBody>
          <a:bodyPr anchorCtr="0" anchor="t" bIns="0" lIns="0" spcFirstLastPara="1" rIns="0" wrap="square" tIns="0">
            <a:noAutofit/>
          </a:bodyPr>
          <a:lstStyle/>
          <a:p>
            <a:pPr indent="0" lvl="0" marL="216000" rtl="0" algn="l">
              <a:lnSpc>
                <a:spcPct val="100000"/>
              </a:lnSpc>
              <a:spcBef>
                <a:spcPts val="0"/>
              </a:spcBef>
              <a:spcAft>
                <a:spcPts val="0"/>
              </a:spcAft>
              <a:buClr>
                <a:schemeClr val="dk1"/>
              </a:buClr>
              <a:buSzPts val="1200"/>
              <a:buFont typeface="Calibri"/>
              <a:buNone/>
            </a:pPr>
            <a:r>
              <a:rPr b="0" lang="it-IT" sz="1200" strike="noStrike">
                <a:solidFill>
                  <a:schemeClr val="dk1"/>
                </a:solidFill>
                <a:latin typeface="Calibri"/>
                <a:ea typeface="Calibri"/>
                <a:cs typeface="Calibri"/>
                <a:sym typeface="Calibri"/>
              </a:rPr>
              <a:t>At the end of the presentation - </a:t>
            </a:r>
            <a:r>
              <a:rPr b="1" lang="it-IT" sz="1200" strike="noStrike">
                <a:solidFill>
                  <a:srgbClr val="4D5156"/>
                </a:solidFill>
                <a:latin typeface="arial"/>
                <a:ea typeface="arial"/>
                <a:cs typeface="arial"/>
                <a:sym typeface="arial"/>
              </a:rPr>
              <a:t>5-10 minutes for Q&amp;A.</a:t>
            </a:r>
            <a:endParaRPr b="0" sz="1200" strike="noStrike">
              <a:solidFill>
                <a:srgbClr val="000000"/>
              </a:solidFill>
              <a:latin typeface="Arial"/>
              <a:ea typeface="Arial"/>
              <a:cs typeface="Arial"/>
              <a:sym typeface="Arial"/>
            </a:endParaRPr>
          </a:p>
          <a:p>
            <a:pPr indent="0" lvl="0" marL="216000" rtl="0" algn="l">
              <a:lnSpc>
                <a:spcPct val="100000"/>
              </a:lnSpc>
              <a:spcBef>
                <a:spcPts val="0"/>
              </a:spcBef>
              <a:spcAft>
                <a:spcPts val="0"/>
              </a:spcAft>
              <a:buClr>
                <a:schemeClr val="dk1"/>
              </a:buClr>
              <a:buSzPts val="1800"/>
              <a:buFont typeface="Arial"/>
              <a:buNone/>
            </a:pPr>
            <a:r>
              <a:t/>
            </a:r>
            <a:endParaRPr b="0" sz="1800" strike="noStrike">
              <a:solidFill>
                <a:srgbClr val="000000"/>
              </a:solidFill>
              <a:latin typeface="Arial"/>
              <a:ea typeface="Arial"/>
              <a:cs typeface="Arial"/>
              <a:sym typeface="Arial"/>
            </a:endParaRPr>
          </a:p>
        </p:txBody>
      </p:sp>
      <p:sp>
        <p:nvSpPr>
          <p:cNvPr id="434" name="Google Shape;434;p19:notes"/>
          <p:cNvSpPr txBox="1"/>
          <p:nvPr>
            <p:ph idx="12" type="sldNum"/>
          </p:nvPr>
        </p:nvSpPr>
        <p:spPr>
          <a:xfrm>
            <a:off x="3884760" y="8685360"/>
            <a:ext cx="2968200" cy="455040"/>
          </a:xfrm>
          <a:prstGeom prst="rect">
            <a:avLst/>
          </a:prstGeom>
          <a:noFill/>
          <a:ln>
            <a:noFill/>
          </a:ln>
        </p:spPr>
        <p:txBody>
          <a:bodyPr anchorCtr="0" anchor="b" bIns="0" lIns="0" spcFirstLastPara="1" rIns="0" wrap="square" tIns="0">
            <a:noAutofit/>
          </a:bodyPr>
          <a:lstStyle/>
          <a:p>
            <a:pPr indent="0" lvl="0" marL="0" marR="0" rtl="0" algn="r">
              <a:lnSpc>
                <a:spcPct val="100000"/>
              </a:lnSpc>
              <a:spcBef>
                <a:spcPts val="0"/>
              </a:spcBef>
              <a:spcAft>
                <a:spcPts val="0"/>
              </a:spcAft>
              <a:buClr>
                <a:srgbClr val="000000"/>
              </a:buClr>
              <a:buSzPts val="1400"/>
              <a:buFont typeface="Times New Roman"/>
              <a:buNone/>
            </a:pPr>
            <a:fld id="{00000000-1234-1234-1234-123412341234}" type="slidenum">
              <a:rPr b="0" lang="it-IT" sz="1400" strike="noStrike">
                <a:solidFill>
                  <a:srgbClr val="000000"/>
                </a:solidFill>
                <a:latin typeface="Times New Roman"/>
                <a:ea typeface="Times New Roman"/>
                <a:cs typeface="Times New Roman"/>
                <a:sym typeface="Times New Roman"/>
              </a:rPr>
              <a:t>‹#›</a:t>
            </a:fld>
            <a:endParaRPr b="0" sz="1400"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23" name="Google Shape;323;p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29" name="Google Shape;329;p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36" name="Google Shape;336;p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42" name="Google Shape;342;p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49" name="Google Shape;349;p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56" name="Google Shape;356;p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63" name="Google Shape;363;p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69" name="Google Shape;369;p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26" name="Shape 26"/>
        <p:cNvGrpSpPr/>
        <p:nvPr/>
      </p:nvGrpSpPr>
      <p:grpSpPr>
        <a:xfrm>
          <a:off x="0" y="0"/>
          <a:ext cx="0" cy="0"/>
          <a:chOff x="0" y="0"/>
          <a:chExt cx="0" cy="0"/>
        </a:xfrm>
      </p:grpSpPr>
      <p:sp>
        <p:nvSpPr>
          <p:cNvPr id="27" name="Google Shape;27;p21"/>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21"/>
          <p:cNvSpPr txBox="1"/>
          <p:nvPr>
            <p:ph idx="1" type="subTitle"/>
          </p:nvPr>
        </p:nvSpPr>
        <p:spPr>
          <a:xfrm>
            <a:off x="914400" y="2407320"/>
            <a:ext cx="16458840" cy="59666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29" name="Google Shape;29;p21"/>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1"/>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1" name="Google Shape;31;p21"/>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83" name="Shape 83"/>
        <p:cNvGrpSpPr/>
        <p:nvPr/>
      </p:nvGrpSpPr>
      <p:grpSpPr>
        <a:xfrm>
          <a:off x="0" y="0"/>
          <a:ext cx="0" cy="0"/>
          <a:chOff x="0" y="0"/>
          <a:chExt cx="0" cy="0"/>
        </a:xfrm>
      </p:grpSpPr>
      <p:sp>
        <p:nvSpPr>
          <p:cNvPr id="84" name="Google Shape;84;p32"/>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32"/>
          <p:cNvSpPr txBox="1"/>
          <p:nvPr>
            <p:ph idx="1" type="body"/>
          </p:nvPr>
        </p:nvSpPr>
        <p:spPr>
          <a:xfrm>
            <a:off x="914400" y="240732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 name="Google Shape;86;p32"/>
          <p:cNvSpPr txBox="1"/>
          <p:nvPr>
            <p:ph idx="2"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32"/>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32"/>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89" name="Google Shape;89;p32"/>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90" name="Shape 90"/>
        <p:cNvGrpSpPr/>
        <p:nvPr/>
      </p:nvGrpSpPr>
      <p:grpSpPr>
        <a:xfrm>
          <a:off x="0" y="0"/>
          <a:ext cx="0" cy="0"/>
          <a:chOff x="0" y="0"/>
          <a:chExt cx="0" cy="0"/>
        </a:xfrm>
      </p:grpSpPr>
      <p:sp>
        <p:nvSpPr>
          <p:cNvPr id="91" name="Google Shape;91;p33"/>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33"/>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33"/>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33"/>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5" name="Google Shape;95;p33"/>
          <p:cNvSpPr txBox="1"/>
          <p:nvPr>
            <p:ph idx="4"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6" name="Google Shape;96;p33"/>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33"/>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98" name="Google Shape;98;p33"/>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99" name="Shape 99"/>
        <p:cNvGrpSpPr/>
        <p:nvPr/>
      </p:nvGrpSpPr>
      <p:grpSpPr>
        <a:xfrm>
          <a:off x="0" y="0"/>
          <a:ext cx="0" cy="0"/>
          <a:chOff x="0" y="0"/>
          <a:chExt cx="0" cy="0"/>
        </a:xfrm>
      </p:grpSpPr>
      <p:sp>
        <p:nvSpPr>
          <p:cNvPr id="100" name="Google Shape;100;p34"/>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 name="Google Shape;101;p34"/>
          <p:cNvSpPr txBox="1"/>
          <p:nvPr>
            <p:ph idx="1" type="body"/>
          </p:nvPr>
        </p:nvSpPr>
        <p:spPr>
          <a:xfrm>
            <a:off x="91440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34"/>
          <p:cNvSpPr txBox="1"/>
          <p:nvPr>
            <p:ph idx="2" type="body"/>
          </p:nvPr>
        </p:nvSpPr>
        <p:spPr>
          <a:xfrm>
            <a:off x="647928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 name="Google Shape;103;p34"/>
          <p:cNvSpPr txBox="1"/>
          <p:nvPr>
            <p:ph idx="3" type="body"/>
          </p:nvPr>
        </p:nvSpPr>
        <p:spPr>
          <a:xfrm>
            <a:off x="1204416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p34"/>
          <p:cNvSpPr txBox="1"/>
          <p:nvPr>
            <p:ph idx="4" type="body"/>
          </p:nvPr>
        </p:nvSpPr>
        <p:spPr>
          <a:xfrm>
            <a:off x="91440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 name="Google Shape;105;p34"/>
          <p:cNvSpPr txBox="1"/>
          <p:nvPr>
            <p:ph idx="5" type="body"/>
          </p:nvPr>
        </p:nvSpPr>
        <p:spPr>
          <a:xfrm>
            <a:off x="647928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 name="Google Shape;106;p34"/>
          <p:cNvSpPr txBox="1"/>
          <p:nvPr>
            <p:ph idx="6" type="body"/>
          </p:nvPr>
        </p:nvSpPr>
        <p:spPr>
          <a:xfrm>
            <a:off x="1204416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 name="Google Shape;107;p34"/>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8" name="Google Shape;108;p34"/>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09" name="Google Shape;109;p34"/>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27" name="Shape 127"/>
        <p:cNvGrpSpPr/>
        <p:nvPr/>
      </p:nvGrpSpPr>
      <p:grpSpPr>
        <a:xfrm>
          <a:off x="0" y="0"/>
          <a:ext cx="0" cy="0"/>
          <a:chOff x="0" y="0"/>
          <a:chExt cx="0" cy="0"/>
        </a:xfrm>
      </p:grpSpPr>
      <p:sp>
        <p:nvSpPr>
          <p:cNvPr id="128" name="Google Shape;128;p24"/>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4"/>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30" name="Google Shape;130;p24"/>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31" name="Shape 131"/>
        <p:cNvGrpSpPr/>
        <p:nvPr/>
      </p:nvGrpSpPr>
      <p:grpSpPr>
        <a:xfrm>
          <a:off x="0" y="0"/>
          <a:ext cx="0" cy="0"/>
          <a:chOff x="0" y="0"/>
          <a:chExt cx="0" cy="0"/>
        </a:xfrm>
      </p:grpSpPr>
      <p:sp>
        <p:nvSpPr>
          <p:cNvPr id="132" name="Google Shape;132;p35"/>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3" name="Google Shape;133;p35"/>
          <p:cNvSpPr txBox="1"/>
          <p:nvPr>
            <p:ph idx="1" type="subTitle"/>
          </p:nvPr>
        </p:nvSpPr>
        <p:spPr>
          <a:xfrm>
            <a:off x="914400" y="2407320"/>
            <a:ext cx="16458840" cy="59666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134" name="Google Shape;134;p3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36" name="Google Shape;136;p3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37" name="Shape 137"/>
        <p:cNvGrpSpPr/>
        <p:nvPr/>
      </p:nvGrpSpPr>
      <p:grpSpPr>
        <a:xfrm>
          <a:off x="0" y="0"/>
          <a:ext cx="0" cy="0"/>
          <a:chOff x="0" y="0"/>
          <a:chExt cx="0" cy="0"/>
        </a:xfrm>
      </p:grpSpPr>
      <p:sp>
        <p:nvSpPr>
          <p:cNvPr id="138" name="Google Shape;138;p36"/>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36"/>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3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3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42" name="Google Shape;142;p3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43" name="Shape 143"/>
        <p:cNvGrpSpPr/>
        <p:nvPr/>
      </p:nvGrpSpPr>
      <p:grpSpPr>
        <a:xfrm>
          <a:off x="0" y="0"/>
          <a:ext cx="0" cy="0"/>
          <a:chOff x="0" y="0"/>
          <a:chExt cx="0" cy="0"/>
        </a:xfrm>
      </p:grpSpPr>
      <p:sp>
        <p:nvSpPr>
          <p:cNvPr id="144" name="Google Shape;144;p37"/>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5" name="Google Shape;145;p37"/>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6" name="Google Shape;146;p37"/>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7" name="Google Shape;147;p37"/>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8" name="Google Shape;148;p37"/>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49" name="Google Shape;149;p37"/>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0" name="Shape 150"/>
        <p:cNvGrpSpPr/>
        <p:nvPr/>
      </p:nvGrpSpPr>
      <p:grpSpPr>
        <a:xfrm>
          <a:off x="0" y="0"/>
          <a:ext cx="0" cy="0"/>
          <a:chOff x="0" y="0"/>
          <a:chExt cx="0" cy="0"/>
        </a:xfrm>
      </p:grpSpPr>
      <p:sp>
        <p:nvSpPr>
          <p:cNvPr id="151" name="Google Shape;151;p38"/>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2" name="Google Shape;152;p38"/>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3" name="Google Shape;153;p38"/>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54" name="Google Shape;154;p38"/>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155" name="Shape 155"/>
        <p:cNvGrpSpPr/>
        <p:nvPr/>
      </p:nvGrpSpPr>
      <p:grpSpPr>
        <a:xfrm>
          <a:off x="0" y="0"/>
          <a:ext cx="0" cy="0"/>
          <a:chOff x="0" y="0"/>
          <a:chExt cx="0" cy="0"/>
        </a:xfrm>
      </p:grpSpPr>
      <p:sp>
        <p:nvSpPr>
          <p:cNvPr id="156" name="Google Shape;156;p39"/>
          <p:cNvSpPr txBox="1"/>
          <p:nvPr>
            <p:ph idx="1" type="subTitle"/>
          </p:nvPr>
        </p:nvSpPr>
        <p:spPr>
          <a:xfrm>
            <a:off x="914400" y="410400"/>
            <a:ext cx="16458840" cy="79628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157" name="Google Shape;157;p39"/>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39"/>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59" name="Google Shape;159;p39"/>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160" name="Shape 160"/>
        <p:cNvGrpSpPr/>
        <p:nvPr/>
      </p:nvGrpSpPr>
      <p:grpSpPr>
        <a:xfrm>
          <a:off x="0" y="0"/>
          <a:ext cx="0" cy="0"/>
          <a:chOff x="0" y="0"/>
          <a:chExt cx="0" cy="0"/>
        </a:xfrm>
      </p:grpSpPr>
      <p:sp>
        <p:nvSpPr>
          <p:cNvPr id="161" name="Google Shape;161;p40"/>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40"/>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40"/>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4" name="Google Shape;164;p40"/>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5" name="Google Shape;165;p40"/>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6" name="Google Shape;166;p40"/>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67" name="Google Shape;167;p40"/>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32" name="Shape 32"/>
        <p:cNvGrpSpPr/>
        <p:nvPr/>
      </p:nvGrpSpPr>
      <p:grpSpPr>
        <a:xfrm>
          <a:off x="0" y="0"/>
          <a:ext cx="0" cy="0"/>
          <a:chOff x="0" y="0"/>
          <a:chExt cx="0" cy="0"/>
        </a:xfrm>
      </p:grpSpPr>
      <p:sp>
        <p:nvSpPr>
          <p:cNvPr id="33" name="Google Shape;33;p22"/>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22"/>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5" name="Google Shape;35;p22"/>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168" name="Shape 168"/>
        <p:cNvGrpSpPr/>
        <p:nvPr/>
      </p:nvGrpSpPr>
      <p:grpSpPr>
        <a:xfrm>
          <a:off x="0" y="0"/>
          <a:ext cx="0" cy="0"/>
          <a:chOff x="0" y="0"/>
          <a:chExt cx="0" cy="0"/>
        </a:xfrm>
      </p:grpSpPr>
      <p:sp>
        <p:nvSpPr>
          <p:cNvPr id="169" name="Google Shape;169;p41"/>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41"/>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1" name="Google Shape;171;p41"/>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41"/>
          <p:cNvSpPr txBox="1"/>
          <p:nvPr>
            <p:ph idx="3"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41"/>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4" name="Google Shape;174;p41"/>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75" name="Google Shape;175;p41"/>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176" name="Shape 176"/>
        <p:cNvGrpSpPr/>
        <p:nvPr/>
      </p:nvGrpSpPr>
      <p:grpSpPr>
        <a:xfrm>
          <a:off x="0" y="0"/>
          <a:ext cx="0" cy="0"/>
          <a:chOff x="0" y="0"/>
          <a:chExt cx="0" cy="0"/>
        </a:xfrm>
      </p:grpSpPr>
      <p:sp>
        <p:nvSpPr>
          <p:cNvPr id="177" name="Google Shape;177;p42"/>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8" name="Google Shape;178;p42"/>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9" name="Google Shape;179;p42"/>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 name="Google Shape;180;p42"/>
          <p:cNvSpPr txBox="1"/>
          <p:nvPr>
            <p:ph idx="3"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1" name="Google Shape;181;p42"/>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 name="Google Shape;182;p42"/>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83" name="Google Shape;183;p42"/>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184" name="Shape 184"/>
        <p:cNvGrpSpPr/>
        <p:nvPr/>
      </p:nvGrpSpPr>
      <p:grpSpPr>
        <a:xfrm>
          <a:off x="0" y="0"/>
          <a:ext cx="0" cy="0"/>
          <a:chOff x="0" y="0"/>
          <a:chExt cx="0" cy="0"/>
        </a:xfrm>
      </p:grpSpPr>
      <p:sp>
        <p:nvSpPr>
          <p:cNvPr id="185" name="Google Shape;185;p43"/>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6" name="Google Shape;186;p43"/>
          <p:cNvSpPr txBox="1"/>
          <p:nvPr>
            <p:ph idx="1" type="body"/>
          </p:nvPr>
        </p:nvSpPr>
        <p:spPr>
          <a:xfrm>
            <a:off x="914400" y="240732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7" name="Google Shape;187;p43"/>
          <p:cNvSpPr txBox="1"/>
          <p:nvPr>
            <p:ph idx="2"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 name="Google Shape;188;p43"/>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9" name="Google Shape;189;p43"/>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90" name="Google Shape;190;p43"/>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191" name="Shape 191"/>
        <p:cNvGrpSpPr/>
        <p:nvPr/>
      </p:nvGrpSpPr>
      <p:grpSpPr>
        <a:xfrm>
          <a:off x="0" y="0"/>
          <a:ext cx="0" cy="0"/>
          <a:chOff x="0" y="0"/>
          <a:chExt cx="0" cy="0"/>
        </a:xfrm>
      </p:grpSpPr>
      <p:sp>
        <p:nvSpPr>
          <p:cNvPr id="192" name="Google Shape;192;p44"/>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3" name="Google Shape;193;p44"/>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4" name="Google Shape;194;p44"/>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44"/>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6" name="Google Shape;196;p44"/>
          <p:cNvSpPr txBox="1"/>
          <p:nvPr>
            <p:ph idx="4"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7" name="Google Shape;197;p44"/>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44"/>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199" name="Google Shape;199;p44"/>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200" name="Shape 200"/>
        <p:cNvGrpSpPr/>
        <p:nvPr/>
      </p:nvGrpSpPr>
      <p:grpSpPr>
        <a:xfrm>
          <a:off x="0" y="0"/>
          <a:ext cx="0" cy="0"/>
          <a:chOff x="0" y="0"/>
          <a:chExt cx="0" cy="0"/>
        </a:xfrm>
      </p:grpSpPr>
      <p:sp>
        <p:nvSpPr>
          <p:cNvPr id="201" name="Google Shape;201;p45"/>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2" name="Google Shape;202;p45"/>
          <p:cNvSpPr txBox="1"/>
          <p:nvPr>
            <p:ph idx="1" type="body"/>
          </p:nvPr>
        </p:nvSpPr>
        <p:spPr>
          <a:xfrm>
            <a:off x="91440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3" name="Google Shape;203;p45"/>
          <p:cNvSpPr txBox="1"/>
          <p:nvPr>
            <p:ph idx="2" type="body"/>
          </p:nvPr>
        </p:nvSpPr>
        <p:spPr>
          <a:xfrm>
            <a:off x="647928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4" name="Google Shape;204;p45"/>
          <p:cNvSpPr txBox="1"/>
          <p:nvPr>
            <p:ph idx="3" type="body"/>
          </p:nvPr>
        </p:nvSpPr>
        <p:spPr>
          <a:xfrm>
            <a:off x="1204416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5" name="Google Shape;205;p45"/>
          <p:cNvSpPr txBox="1"/>
          <p:nvPr>
            <p:ph idx="4" type="body"/>
          </p:nvPr>
        </p:nvSpPr>
        <p:spPr>
          <a:xfrm>
            <a:off x="91440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6" name="Google Shape;206;p45"/>
          <p:cNvSpPr txBox="1"/>
          <p:nvPr>
            <p:ph idx="5" type="body"/>
          </p:nvPr>
        </p:nvSpPr>
        <p:spPr>
          <a:xfrm>
            <a:off x="647928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7" name="Google Shape;207;p45"/>
          <p:cNvSpPr txBox="1"/>
          <p:nvPr>
            <p:ph idx="6" type="body"/>
          </p:nvPr>
        </p:nvSpPr>
        <p:spPr>
          <a:xfrm>
            <a:off x="1204416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8" name="Google Shape;208;p4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9" name="Google Shape;209;p4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10" name="Google Shape;210;p4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228" name="Shape 228"/>
        <p:cNvGrpSpPr/>
        <p:nvPr/>
      </p:nvGrpSpPr>
      <p:grpSpPr>
        <a:xfrm>
          <a:off x="0" y="0"/>
          <a:ext cx="0" cy="0"/>
          <a:chOff x="0" y="0"/>
          <a:chExt cx="0" cy="0"/>
        </a:xfrm>
      </p:grpSpPr>
      <p:sp>
        <p:nvSpPr>
          <p:cNvPr id="229" name="Google Shape;229;p47"/>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0" name="Google Shape;230;p47"/>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31" name="Google Shape;231;p47"/>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232" name="Shape 232"/>
        <p:cNvGrpSpPr/>
        <p:nvPr/>
      </p:nvGrpSpPr>
      <p:grpSpPr>
        <a:xfrm>
          <a:off x="0" y="0"/>
          <a:ext cx="0" cy="0"/>
          <a:chOff x="0" y="0"/>
          <a:chExt cx="0" cy="0"/>
        </a:xfrm>
      </p:grpSpPr>
      <p:sp>
        <p:nvSpPr>
          <p:cNvPr id="233" name="Google Shape;233;p48"/>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4" name="Google Shape;234;p48"/>
          <p:cNvSpPr txBox="1"/>
          <p:nvPr>
            <p:ph idx="1" type="subTitle"/>
          </p:nvPr>
        </p:nvSpPr>
        <p:spPr>
          <a:xfrm>
            <a:off x="914400" y="2407320"/>
            <a:ext cx="16458840" cy="59666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235" name="Google Shape;235;p48"/>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6" name="Google Shape;236;p48"/>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37" name="Google Shape;237;p48"/>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238" name="Shape 238"/>
        <p:cNvGrpSpPr/>
        <p:nvPr/>
      </p:nvGrpSpPr>
      <p:grpSpPr>
        <a:xfrm>
          <a:off x="0" y="0"/>
          <a:ext cx="0" cy="0"/>
          <a:chOff x="0" y="0"/>
          <a:chExt cx="0" cy="0"/>
        </a:xfrm>
      </p:grpSpPr>
      <p:sp>
        <p:nvSpPr>
          <p:cNvPr id="239" name="Google Shape;239;p49"/>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0" name="Google Shape;240;p49"/>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1" name="Google Shape;241;p49"/>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2" name="Google Shape;242;p49"/>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43" name="Google Shape;243;p49"/>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244" name="Shape 244"/>
        <p:cNvGrpSpPr/>
        <p:nvPr/>
      </p:nvGrpSpPr>
      <p:grpSpPr>
        <a:xfrm>
          <a:off x="0" y="0"/>
          <a:ext cx="0" cy="0"/>
          <a:chOff x="0" y="0"/>
          <a:chExt cx="0" cy="0"/>
        </a:xfrm>
      </p:grpSpPr>
      <p:sp>
        <p:nvSpPr>
          <p:cNvPr id="245" name="Google Shape;245;p50"/>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6" name="Google Shape;246;p50"/>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7" name="Google Shape;247;p50"/>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8" name="Google Shape;248;p50"/>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9" name="Google Shape;249;p50"/>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50" name="Google Shape;250;p50"/>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1" name="Shape 251"/>
        <p:cNvGrpSpPr/>
        <p:nvPr/>
      </p:nvGrpSpPr>
      <p:grpSpPr>
        <a:xfrm>
          <a:off x="0" y="0"/>
          <a:ext cx="0" cy="0"/>
          <a:chOff x="0" y="0"/>
          <a:chExt cx="0" cy="0"/>
        </a:xfrm>
      </p:grpSpPr>
      <p:sp>
        <p:nvSpPr>
          <p:cNvPr id="252" name="Google Shape;252;p51"/>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3" name="Google Shape;253;p51"/>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4" name="Google Shape;254;p51"/>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55" name="Google Shape;255;p51"/>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36" name="Shape 36"/>
        <p:cNvGrpSpPr/>
        <p:nvPr/>
      </p:nvGrpSpPr>
      <p:grpSpPr>
        <a:xfrm>
          <a:off x="0" y="0"/>
          <a:ext cx="0" cy="0"/>
          <a:chOff x="0" y="0"/>
          <a:chExt cx="0" cy="0"/>
        </a:xfrm>
      </p:grpSpPr>
      <p:sp>
        <p:nvSpPr>
          <p:cNvPr id="37" name="Google Shape;37;p25"/>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5"/>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 name="Google Shape;39;p2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2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41" name="Google Shape;41;p2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56" name="Shape 256"/>
        <p:cNvGrpSpPr/>
        <p:nvPr/>
      </p:nvGrpSpPr>
      <p:grpSpPr>
        <a:xfrm>
          <a:off x="0" y="0"/>
          <a:ext cx="0" cy="0"/>
          <a:chOff x="0" y="0"/>
          <a:chExt cx="0" cy="0"/>
        </a:xfrm>
      </p:grpSpPr>
      <p:sp>
        <p:nvSpPr>
          <p:cNvPr id="257" name="Google Shape;257;p52"/>
          <p:cNvSpPr txBox="1"/>
          <p:nvPr>
            <p:ph idx="1" type="subTitle"/>
          </p:nvPr>
        </p:nvSpPr>
        <p:spPr>
          <a:xfrm>
            <a:off x="914400" y="410400"/>
            <a:ext cx="16458840" cy="79628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258" name="Google Shape;258;p52"/>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9" name="Google Shape;259;p52"/>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60" name="Google Shape;260;p52"/>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61" name="Shape 261"/>
        <p:cNvGrpSpPr/>
        <p:nvPr/>
      </p:nvGrpSpPr>
      <p:grpSpPr>
        <a:xfrm>
          <a:off x="0" y="0"/>
          <a:ext cx="0" cy="0"/>
          <a:chOff x="0" y="0"/>
          <a:chExt cx="0" cy="0"/>
        </a:xfrm>
      </p:grpSpPr>
      <p:sp>
        <p:nvSpPr>
          <p:cNvPr id="262" name="Google Shape;262;p53"/>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3" name="Google Shape;263;p53"/>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4" name="Google Shape;264;p53"/>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5" name="Google Shape;265;p53"/>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6" name="Google Shape;266;p53"/>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7" name="Google Shape;267;p53"/>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68" name="Google Shape;268;p53"/>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269" name="Shape 269"/>
        <p:cNvGrpSpPr/>
        <p:nvPr/>
      </p:nvGrpSpPr>
      <p:grpSpPr>
        <a:xfrm>
          <a:off x="0" y="0"/>
          <a:ext cx="0" cy="0"/>
          <a:chOff x="0" y="0"/>
          <a:chExt cx="0" cy="0"/>
        </a:xfrm>
      </p:grpSpPr>
      <p:sp>
        <p:nvSpPr>
          <p:cNvPr id="270" name="Google Shape;270;p54"/>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1" name="Google Shape;271;p54"/>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2" name="Google Shape;272;p54"/>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3" name="Google Shape;273;p54"/>
          <p:cNvSpPr txBox="1"/>
          <p:nvPr>
            <p:ph idx="3"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4" name="Google Shape;274;p54"/>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5" name="Google Shape;275;p54"/>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76" name="Google Shape;276;p54"/>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277" name="Shape 277"/>
        <p:cNvGrpSpPr/>
        <p:nvPr/>
      </p:nvGrpSpPr>
      <p:grpSpPr>
        <a:xfrm>
          <a:off x="0" y="0"/>
          <a:ext cx="0" cy="0"/>
          <a:chOff x="0" y="0"/>
          <a:chExt cx="0" cy="0"/>
        </a:xfrm>
      </p:grpSpPr>
      <p:sp>
        <p:nvSpPr>
          <p:cNvPr id="278" name="Google Shape;278;p55"/>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9" name="Google Shape;279;p55"/>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0" name="Google Shape;280;p55"/>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1" name="Google Shape;281;p55"/>
          <p:cNvSpPr txBox="1"/>
          <p:nvPr>
            <p:ph idx="3"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2" name="Google Shape;282;p55"/>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3" name="Google Shape;283;p55"/>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84" name="Google Shape;284;p55"/>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285" name="Shape 285"/>
        <p:cNvGrpSpPr/>
        <p:nvPr/>
      </p:nvGrpSpPr>
      <p:grpSpPr>
        <a:xfrm>
          <a:off x="0" y="0"/>
          <a:ext cx="0" cy="0"/>
          <a:chOff x="0" y="0"/>
          <a:chExt cx="0" cy="0"/>
        </a:xfrm>
      </p:grpSpPr>
      <p:sp>
        <p:nvSpPr>
          <p:cNvPr id="286" name="Google Shape;286;p56"/>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7" name="Google Shape;287;p56"/>
          <p:cNvSpPr txBox="1"/>
          <p:nvPr>
            <p:ph idx="1" type="body"/>
          </p:nvPr>
        </p:nvSpPr>
        <p:spPr>
          <a:xfrm>
            <a:off x="914400" y="240732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8" name="Google Shape;288;p56"/>
          <p:cNvSpPr txBox="1"/>
          <p:nvPr>
            <p:ph idx="2"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9" name="Google Shape;289;p5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0" name="Google Shape;290;p5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291" name="Google Shape;291;p5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292" name="Shape 292"/>
        <p:cNvGrpSpPr/>
        <p:nvPr/>
      </p:nvGrpSpPr>
      <p:grpSpPr>
        <a:xfrm>
          <a:off x="0" y="0"/>
          <a:ext cx="0" cy="0"/>
          <a:chOff x="0" y="0"/>
          <a:chExt cx="0" cy="0"/>
        </a:xfrm>
      </p:grpSpPr>
      <p:sp>
        <p:nvSpPr>
          <p:cNvPr id="293" name="Google Shape;293;p57"/>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4" name="Google Shape;294;p57"/>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5" name="Google Shape;295;p57"/>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6" name="Google Shape;296;p57"/>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7" name="Google Shape;297;p57"/>
          <p:cNvSpPr txBox="1"/>
          <p:nvPr>
            <p:ph idx="4"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8" name="Google Shape;298;p57"/>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9" name="Google Shape;299;p57"/>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00" name="Google Shape;300;p57"/>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301" name="Shape 301"/>
        <p:cNvGrpSpPr/>
        <p:nvPr/>
      </p:nvGrpSpPr>
      <p:grpSpPr>
        <a:xfrm>
          <a:off x="0" y="0"/>
          <a:ext cx="0" cy="0"/>
          <a:chOff x="0" y="0"/>
          <a:chExt cx="0" cy="0"/>
        </a:xfrm>
      </p:grpSpPr>
      <p:sp>
        <p:nvSpPr>
          <p:cNvPr id="302" name="Google Shape;302;p58"/>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3" name="Google Shape;303;p58"/>
          <p:cNvSpPr txBox="1"/>
          <p:nvPr>
            <p:ph idx="1" type="body"/>
          </p:nvPr>
        </p:nvSpPr>
        <p:spPr>
          <a:xfrm>
            <a:off x="91440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4" name="Google Shape;304;p58"/>
          <p:cNvSpPr txBox="1"/>
          <p:nvPr>
            <p:ph idx="2" type="body"/>
          </p:nvPr>
        </p:nvSpPr>
        <p:spPr>
          <a:xfrm>
            <a:off x="647928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5" name="Google Shape;305;p58"/>
          <p:cNvSpPr txBox="1"/>
          <p:nvPr>
            <p:ph idx="3" type="body"/>
          </p:nvPr>
        </p:nvSpPr>
        <p:spPr>
          <a:xfrm>
            <a:off x="12044160" y="240732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6" name="Google Shape;306;p58"/>
          <p:cNvSpPr txBox="1"/>
          <p:nvPr>
            <p:ph idx="4" type="body"/>
          </p:nvPr>
        </p:nvSpPr>
        <p:spPr>
          <a:xfrm>
            <a:off x="91440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7" name="Google Shape;307;p58"/>
          <p:cNvSpPr txBox="1"/>
          <p:nvPr>
            <p:ph idx="5" type="body"/>
          </p:nvPr>
        </p:nvSpPr>
        <p:spPr>
          <a:xfrm>
            <a:off x="647928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8" name="Google Shape;308;p58"/>
          <p:cNvSpPr txBox="1"/>
          <p:nvPr>
            <p:ph idx="6" type="body"/>
          </p:nvPr>
        </p:nvSpPr>
        <p:spPr>
          <a:xfrm>
            <a:off x="12044160" y="5523840"/>
            <a:ext cx="529956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9" name="Google Shape;309;p58"/>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0" name="Google Shape;310;p58"/>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311" name="Google Shape;311;p58"/>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42" name="Shape 42"/>
        <p:cNvGrpSpPr/>
        <p:nvPr/>
      </p:nvGrpSpPr>
      <p:grpSpPr>
        <a:xfrm>
          <a:off x="0" y="0"/>
          <a:ext cx="0" cy="0"/>
          <a:chOff x="0" y="0"/>
          <a:chExt cx="0" cy="0"/>
        </a:xfrm>
      </p:grpSpPr>
      <p:sp>
        <p:nvSpPr>
          <p:cNvPr id="43" name="Google Shape;43;p26"/>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26"/>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26"/>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2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48" name="Google Shape;48;p2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7"/>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7"/>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7"/>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53" name="Google Shape;53;p27"/>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54" name="Shape 54"/>
        <p:cNvGrpSpPr/>
        <p:nvPr/>
      </p:nvGrpSpPr>
      <p:grpSpPr>
        <a:xfrm>
          <a:off x="0" y="0"/>
          <a:ext cx="0" cy="0"/>
          <a:chOff x="0" y="0"/>
          <a:chExt cx="0" cy="0"/>
        </a:xfrm>
      </p:grpSpPr>
      <p:sp>
        <p:nvSpPr>
          <p:cNvPr id="55" name="Google Shape;55;p28"/>
          <p:cNvSpPr txBox="1"/>
          <p:nvPr>
            <p:ph idx="1" type="subTitle"/>
          </p:nvPr>
        </p:nvSpPr>
        <p:spPr>
          <a:xfrm>
            <a:off x="914400" y="410400"/>
            <a:ext cx="16458840" cy="7962840"/>
          </a:xfrm>
          <a:prstGeom prst="rect">
            <a:avLst/>
          </a:prstGeom>
          <a:noFill/>
          <a:ln>
            <a:noFill/>
          </a:ln>
        </p:spPr>
        <p:txBody>
          <a:bodyPr anchorCtr="0" anchor="ctr" bIns="0" lIns="0" spcFirstLastPara="1" rIns="0" wrap="square" tIns="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56" name="Google Shape;56;p28"/>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8"/>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58" name="Google Shape;58;p28"/>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59" name="Shape 59"/>
        <p:cNvGrpSpPr/>
        <p:nvPr/>
      </p:nvGrpSpPr>
      <p:grpSpPr>
        <a:xfrm>
          <a:off x="0" y="0"/>
          <a:ext cx="0" cy="0"/>
          <a:chOff x="0" y="0"/>
          <a:chExt cx="0" cy="0"/>
        </a:xfrm>
      </p:grpSpPr>
      <p:sp>
        <p:nvSpPr>
          <p:cNvPr id="60" name="Google Shape;60;p29"/>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29"/>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29"/>
          <p:cNvSpPr txBox="1"/>
          <p:nvPr>
            <p:ph idx="2" type="body"/>
          </p:nvPr>
        </p:nvSpPr>
        <p:spPr>
          <a:xfrm>
            <a:off x="934812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29"/>
          <p:cNvSpPr txBox="1"/>
          <p:nvPr>
            <p:ph idx="3" type="body"/>
          </p:nvPr>
        </p:nvSpPr>
        <p:spPr>
          <a:xfrm>
            <a:off x="91440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9"/>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29"/>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66" name="Google Shape;66;p29"/>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67" name="Shape 67"/>
        <p:cNvGrpSpPr/>
        <p:nvPr/>
      </p:nvGrpSpPr>
      <p:grpSpPr>
        <a:xfrm>
          <a:off x="0" y="0"/>
          <a:ext cx="0" cy="0"/>
          <a:chOff x="0" y="0"/>
          <a:chExt cx="0" cy="0"/>
        </a:xfrm>
      </p:grpSpPr>
      <p:sp>
        <p:nvSpPr>
          <p:cNvPr id="68" name="Google Shape;68;p30"/>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30"/>
          <p:cNvSpPr txBox="1"/>
          <p:nvPr>
            <p:ph idx="1" type="body"/>
          </p:nvPr>
        </p:nvSpPr>
        <p:spPr>
          <a:xfrm>
            <a:off x="914400" y="2407320"/>
            <a:ext cx="8031600" cy="596664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30"/>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30"/>
          <p:cNvSpPr txBox="1"/>
          <p:nvPr>
            <p:ph idx="3" type="body"/>
          </p:nvPr>
        </p:nvSpPr>
        <p:spPr>
          <a:xfrm>
            <a:off x="9348120" y="552384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 name="Google Shape;72;p30"/>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0"/>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74" name="Google Shape;74;p30"/>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75" name="Shape 75"/>
        <p:cNvGrpSpPr/>
        <p:nvPr/>
      </p:nvGrpSpPr>
      <p:grpSpPr>
        <a:xfrm>
          <a:off x="0" y="0"/>
          <a:ext cx="0" cy="0"/>
          <a:chOff x="0" y="0"/>
          <a:chExt cx="0" cy="0"/>
        </a:xfrm>
      </p:grpSpPr>
      <p:sp>
        <p:nvSpPr>
          <p:cNvPr id="76" name="Google Shape;76;p31"/>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31"/>
          <p:cNvSpPr txBox="1"/>
          <p:nvPr>
            <p:ph idx="1" type="body"/>
          </p:nvPr>
        </p:nvSpPr>
        <p:spPr>
          <a:xfrm>
            <a:off x="91440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31"/>
          <p:cNvSpPr txBox="1"/>
          <p:nvPr>
            <p:ph idx="2" type="body"/>
          </p:nvPr>
        </p:nvSpPr>
        <p:spPr>
          <a:xfrm>
            <a:off x="9348120" y="2407320"/>
            <a:ext cx="803160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31"/>
          <p:cNvSpPr txBox="1"/>
          <p:nvPr>
            <p:ph idx="3" type="body"/>
          </p:nvPr>
        </p:nvSpPr>
        <p:spPr>
          <a:xfrm>
            <a:off x="914400" y="5523840"/>
            <a:ext cx="16458840" cy="2845800"/>
          </a:xfrm>
          <a:prstGeom prst="rect">
            <a:avLst/>
          </a:prstGeom>
          <a:noFill/>
          <a:ln>
            <a:noFill/>
          </a:ln>
        </p:spPr>
        <p:txBody>
          <a:bodyPr anchorCtr="0" anchor="t" bIns="0" lIns="0" spcFirstLastPara="1" rIns="0" wrap="square" tIns="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31"/>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algn="ctr">
              <a:lnSpc>
                <a:spcPct val="100000"/>
              </a:lnSpc>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31"/>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p>
        </p:txBody>
      </p:sp>
      <p:sp>
        <p:nvSpPr>
          <p:cNvPr id="82" name="Google Shape;82;p31"/>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4.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theme" Target="../theme/theme1.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grpSp>
        <p:nvGrpSpPr>
          <p:cNvPr id="10" name="Google Shape;10;p20"/>
          <p:cNvGrpSpPr/>
          <p:nvPr/>
        </p:nvGrpSpPr>
        <p:grpSpPr>
          <a:xfrm>
            <a:off x="0" y="-12600"/>
            <a:ext cx="18286560" cy="10304640"/>
            <a:chOff x="0" y="-12600"/>
            <a:chExt cx="18286560" cy="10304640"/>
          </a:xfrm>
        </p:grpSpPr>
        <p:cxnSp>
          <p:nvCxnSpPr>
            <p:cNvPr id="11" name="Google Shape;11;p20"/>
            <p:cNvCxnSpPr/>
            <p:nvPr/>
          </p:nvCxnSpPr>
          <p:spPr>
            <a:xfrm>
              <a:off x="14056200" y="0"/>
              <a:ext cx="1832400" cy="10292040"/>
            </a:xfrm>
            <a:prstGeom prst="straightConnector1">
              <a:avLst/>
            </a:prstGeom>
            <a:noFill/>
            <a:ln cap="flat" cmpd="sng" w="9525">
              <a:solidFill>
                <a:srgbClr val="BFBFBF"/>
              </a:solidFill>
              <a:prstDash val="solid"/>
              <a:round/>
              <a:headEnd len="sm" w="sm" type="none"/>
              <a:tailEnd len="sm" w="sm" type="none"/>
            </a:ln>
          </p:spPr>
        </p:cxnSp>
        <p:cxnSp>
          <p:nvCxnSpPr>
            <p:cNvPr id="12" name="Google Shape;12;p20"/>
            <p:cNvCxnSpPr/>
            <p:nvPr/>
          </p:nvCxnSpPr>
          <p:spPr>
            <a:xfrm flipH="1">
              <a:off x="11137680" y="5522760"/>
              <a:ext cx="7148880" cy="4769280"/>
            </a:xfrm>
            <a:prstGeom prst="straightConnector1">
              <a:avLst/>
            </a:prstGeom>
            <a:noFill/>
            <a:ln cap="flat" cmpd="sng" w="9525">
              <a:solidFill>
                <a:srgbClr val="D8D8D8"/>
              </a:solidFill>
              <a:prstDash val="solid"/>
              <a:round/>
              <a:headEnd len="sm" w="sm" type="none"/>
              <a:tailEnd len="sm" w="sm" type="none"/>
            </a:ln>
          </p:spPr>
        </p:cxnSp>
        <p:sp>
          <p:nvSpPr>
            <p:cNvPr id="13" name="Google Shape;13;p20"/>
            <p:cNvSpPr/>
            <p:nvPr/>
          </p:nvSpPr>
          <p:spPr>
            <a:xfrm>
              <a:off x="13772160" y="-12600"/>
              <a:ext cx="4507560" cy="1029780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8627"/>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4" name="Google Shape;14;p20"/>
            <p:cNvSpPr/>
            <p:nvPr/>
          </p:nvSpPr>
          <p:spPr>
            <a:xfrm>
              <a:off x="14405040" y="-12600"/>
              <a:ext cx="3879360" cy="1029780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5" name="Google Shape;15;p20"/>
            <p:cNvSpPr/>
            <p:nvPr/>
          </p:nvSpPr>
          <p:spPr>
            <a:xfrm>
              <a:off x="13398480" y="4572720"/>
              <a:ext cx="4885920" cy="5712120"/>
            </a:xfrm>
            <a:prstGeom prst="triangle">
              <a:avLst>
                <a:gd fmla="val 100000" name="adj"/>
              </a:avLst>
            </a:prstGeom>
            <a:solidFill>
              <a:schemeClr val="accent2">
                <a:alpha val="7098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6" name="Google Shape;16;p20"/>
            <p:cNvSpPr/>
            <p:nvPr/>
          </p:nvSpPr>
          <p:spPr>
            <a:xfrm>
              <a:off x="14001840" y="-12600"/>
              <a:ext cx="4277880" cy="1029780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3F7818">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7" name="Google Shape;17;p20"/>
            <p:cNvSpPr/>
            <p:nvPr/>
          </p:nvSpPr>
          <p:spPr>
            <a:xfrm>
              <a:off x="16347960" y="-12600"/>
              <a:ext cx="1931400" cy="1029780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BFE471">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8" name="Google Shape;18;p20"/>
            <p:cNvSpPr/>
            <p:nvPr/>
          </p:nvSpPr>
          <p:spPr>
            <a:xfrm>
              <a:off x="16408440" y="-12600"/>
              <a:ext cx="1871280" cy="1029780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3921"/>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9" name="Google Shape;19;p20"/>
            <p:cNvSpPr/>
            <p:nvPr/>
          </p:nvSpPr>
          <p:spPr>
            <a:xfrm>
              <a:off x="15557400" y="5385600"/>
              <a:ext cx="2721960" cy="4899240"/>
            </a:xfrm>
            <a:prstGeom prst="triangle">
              <a:avLst>
                <a:gd fmla="val 100000" name="adj"/>
              </a:avLst>
            </a:prstGeom>
            <a:solidFill>
              <a:schemeClr val="accent1">
                <a:alpha val="8000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0" name="Google Shape;20;p20"/>
            <p:cNvSpPr/>
            <p:nvPr/>
          </p:nvSpPr>
          <p:spPr>
            <a:xfrm>
              <a:off x="0" y="6020640"/>
              <a:ext cx="669600" cy="4264200"/>
            </a:xfrm>
            <a:prstGeom prst="triangle">
              <a:avLst>
                <a:gd fmla="val 0" name="adj"/>
              </a:avLst>
            </a:prstGeom>
            <a:solidFill>
              <a:schemeClr val="accent1">
                <a:alpha val="83921"/>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21" name="Google Shape;21;p20"/>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 name="Google Shape;22;p20"/>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1pPr>
            <a:lvl2pPr indent="0" lvl="1"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2pPr>
            <a:lvl3pPr indent="0" lvl="2"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3pPr>
            <a:lvl4pPr indent="0" lvl="3"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4pPr>
            <a:lvl5pPr indent="0" lvl="4"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5pPr>
            <a:lvl6pPr indent="0" lvl="5"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6pPr>
            <a:lvl7pPr indent="0" lvl="6"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7pPr>
            <a:lvl8pPr indent="0" lvl="7"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8pPr>
            <a:lvl9pPr indent="0" lvl="8" marL="0" marR="0" rtl="0" algn="r">
              <a:lnSpc>
                <a:spcPct val="100000"/>
              </a:lnSpc>
              <a:spcBef>
                <a:spcPts val="0"/>
              </a:spcBef>
              <a:buClr>
                <a:schemeClr val="accent1"/>
              </a:buClr>
              <a:buSzPts val="1350"/>
              <a:buFont typeface="Trebuchet MS"/>
              <a:buNone/>
              <a:defRPr b="0" i="0" sz="1350" u="none" cap="none"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solidFill>
                <a:srgbClr val="000000"/>
              </a:solidFill>
              <a:latin typeface="Times New Roman"/>
              <a:ea typeface="Times New Roman"/>
              <a:cs typeface="Times New Roman"/>
              <a:sym typeface="Times New Roman"/>
            </a:endParaRPr>
          </a:p>
        </p:txBody>
      </p:sp>
      <p:sp>
        <p:nvSpPr>
          <p:cNvPr id="23" name="Google Shape;23;p20"/>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4" name="Google Shape;24;p20"/>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5" name="Google Shape;25;p20"/>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0" name="Shape 110"/>
        <p:cNvGrpSpPr/>
        <p:nvPr/>
      </p:nvGrpSpPr>
      <p:grpSpPr>
        <a:xfrm>
          <a:off x="0" y="0"/>
          <a:ext cx="0" cy="0"/>
          <a:chOff x="0" y="0"/>
          <a:chExt cx="0" cy="0"/>
        </a:xfrm>
      </p:grpSpPr>
      <p:grpSp>
        <p:nvGrpSpPr>
          <p:cNvPr id="111" name="Google Shape;111;p23"/>
          <p:cNvGrpSpPr/>
          <p:nvPr/>
        </p:nvGrpSpPr>
        <p:grpSpPr>
          <a:xfrm>
            <a:off x="0" y="-12600"/>
            <a:ext cx="18286560" cy="10304640"/>
            <a:chOff x="0" y="-12600"/>
            <a:chExt cx="18286560" cy="10304640"/>
          </a:xfrm>
        </p:grpSpPr>
        <p:cxnSp>
          <p:nvCxnSpPr>
            <p:cNvPr id="112" name="Google Shape;112;p23"/>
            <p:cNvCxnSpPr/>
            <p:nvPr/>
          </p:nvCxnSpPr>
          <p:spPr>
            <a:xfrm>
              <a:off x="14056200" y="0"/>
              <a:ext cx="1832400" cy="10292040"/>
            </a:xfrm>
            <a:prstGeom prst="straightConnector1">
              <a:avLst/>
            </a:prstGeom>
            <a:noFill/>
            <a:ln cap="flat" cmpd="sng" w="9525">
              <a:solidFill>
                <a:srgbClr val="BFBFBF"/>
              </a:solidFill>
              <a:prstDash val="solid"/>
              <a:round/>
              <a:headEnd len="sm" w="sm" type="none"/>
              <a:tailEnd len="sm" w="sm" type="none"/>
            </a:ln>
          </p:spPr>
        </p:cxnSp>
        <p:cxnSp>
          <p:nvCxnSpPr>
            <p:cNvPr id="113" name="Google Shape;113;p23"/>
            <p:cNvCxnSpPr/>
            <p:nvPr/>
          </p:nvCxnSpPr>
          <p:spPr>
            <a:xfrm flipH="1">
              <a:off x="11137680" y="5522760"/>
              <a:ext cx="7148880" cy="4769280"/>
            </a:xfrm>
            <a:prstGeom prst="straightConnector1">
              <a:avLst/>
            </a:prstGeom>
            <a:noFill/>
            <a:ln cap="flat" cmpd="sng" w="9525">
              <a:solidFill>
                <a:srgbClr val="D8D8D8"/>
              </a:solidFill>
              <a:prstDash val="solid"/>
              <a:round/>
              <a:headEnd len="sm" w="sm" type="none"/>
              <a:tailEnd len="sm" w="sm" type="none"/>
            </a:ln>
          </p:spPr>
        </p:cxnSp>
        <p:sp>
          <p:nvSpPr>
            <p:cNvPr id="114" name="Google Shape;114;p23"/>
            <p:cNvSpPr/>
            <p:nvPr/>
          </p:nvSpPr>
          <p:spPr>
            <a:xfrm>
              <a:off x="13772160" y="-12600"/>
              <a:ext cx="4507560" cy="1029780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8627"/>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15" name="Google Shape;115;p23"/>
            <p:cNvSpPr/>
            <p:nvPr/>
          </p:nvSpPr>
          <p:spPr>
            <a:xfrm>
              <a:off x="14405040" y="-12600"/>
              <a:ext cx="3879360" cy="1029780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16" name="Google Shape;116;p23"/>
            <p:cNvSpPr/>
            <p:nvPr/>
          </p:nvSpPr>
          <p:spPr>
            <a:xfrm>
              <a:off x="13398480" y="4572720"/>
              <a:ext cx="4885920" cy="5712120"/>
            </a:xfrm>
            <a:prstGeom prst="triangle">
              <a:avLst>
                <a:gd fmla="val 100000" name="adj"/>
              </a:avLst>
            </a:prstGeom>
            <a:solidFill>
              <a:schemeClr val="accent2">
                <a:alpha val="7098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17" name="Google Shape;117;p23"/>
            <p:cNvSpPr/>
            <p:nvPr/>
          </p:nvSpPr>
          <p:spPr>
            <a:xfrm>
              <a:off x="14001840" y="-12600"/>
              <a:ext cx="4277880" cy="1029780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3F7818">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18" name="Google Shape;118;p23"/>
            <p:cNvSpPr/>
            <p:nvPr/>
          </p:nvSpPr>
          <p:spPr>
            <a:xfrm>
              <a:off x="16347960" y="-12600"/>
              <a:ext cx="1931400" cy="1029780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BFE471">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19" name="Google Shape;119;p23"/>
            <p:cNvSpPr/>
            <p:nvPr/>
          </p:nvSpPr>
          <p:spPr>
            <a:xfrm>
              <a:off x="16408440" y="-12600"/>
              <a:ext cx="1871280" cy="1029780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3921"/>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120" name="Google Shape;120;p23"/>
            <p:cNvSpPr/>
            <p:nvPr/>
          </p:nvSpPr>
          <p:spPr>
            <a:xfrm>
              <a:off x="15557400" y="5385600"/>
              <a:ext cx="2721960" cy="4899240"/>
            </a:xfrm>
            <a:prstGeom prst="triangle">
              <a:avLst>
                <a:gd fmla="val 100000" name="adj"/>
              </a:avLst>
            </a:prstGeom>
            <a:solidFill>
              <a:schemeClr val="accent1">
                <a:alpha val="8000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21" name="Google Shape;121;p23"/>
            <p:cNvSpPr/>
            <p:nvPr/>
          </p:nvSpPr>
          <p:spPr>
            <a:xfrm>
              <a:off x="0" y="6020640"/>
              <a:ext cx="669600" cy="4264200"/>
            </a:xfrm>
            <a:prstGeom prst="triangle">
              <a:avLst>
                <a:gd fmla="val 0" name="adj"/>
              </a:avLst>
            </a:prstGeom>
            <a:solidFill>
              <a:schemeClr val="accent1">
                <a:alpha val="83921"/>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grpSp>
      <p:sp>
        <p:nvSpPr>
          <p:cNvPr id="122" name="Google Shape;122;p23"/>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marR="0" rtl="0" algn="ctr">
              <a:lnSpc>
                <a:spcPct val="100000"/>
              </a:lnSpc>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3" name="Google Shape;123;p23"/>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solidFill>
                <a:srgbClr val="000000"/>
              </a:solidFill>
              <a:latin typeface="Times New Roman"/>
              <a:ea typeface="Times New Roman"/>
              <a:cs typeface="Times New Roman"/>
              <a:sym typeface="Times New Roman"/>
            </a:endParaRPr>
          </a:p>
        </p:txBody>
      </p:sp>
      <p:sp>
        <p:nvSpPr>
          <p:cNvPr id="124" name="Google Shape;124;p23"/>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marR="0" rtl="0" algn="l">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5" name="Google Shape;125;p23"/>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6" name="Google Shape;126;p23"/>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1" name="Shape 211"/>
        <p:cNvGrpSpPr/>
        <p:nvPr/>
      </p:nvGrpSpPr>
      <p:grpSpPr>
        <a:xfrm>
          <a:off x="0" y="0"/>
          <a:ext cx="0" cy="0"/>
          <a:chOff x="0" y="0"/>
          <a:chExt cx="0" cy="0"/>
        </a:xfrm>
      </p:grpSpPr>
      <p:grpSp>
        <p:nvGrpSpPr>
          <p:cNvPr id="212" name="Google Shape;212;p46"/>
          <p:cNvGrpSpPr/>
          <p:nvPr/>
        </p:nvGrpSpPr>
        <p:grpSpPr>
          <a:xfrm>
            <a:off x="0" y="-12600"/>
            <a:ext cx="18286560" cy="10304640"/>
            <a:chOff x="0" y="-12600"/>
            <a:chExt cx="18286560" cy="10304640"/>
          </a:xfrm>
        </p:grpSpPr>
        <p:cxnSp>
          <p:nvCxnSpPr>
            <p:cNvPr id="213" name="Google Shape;213;p46"/>
            <p:cNvCxnSpPr/>
            <p:nvPr/>
          </p:nvCxnSpPr>
          <p:spPr>
            <a:xfrm>
              <a:off x="14056200" y="0"/>
              <a:ext cx="1832400" cy="10292040"/>
            </a:xfrm>
            <a:prstGeom prst="straightConnector1">
              <a:avLst/>
            </a:prstGeom>
            <a:noFill/>
            <a:ln cap="flat" cmpd="sng" w="9525">
              <a:solidFill>
                <a:srgbClr val="BFBFBF"/>
              </a:solidFill>
              <a:prstDash val="solid"/>
              <a:round/>
              <a:headEnd len="sm" w="sm" type="none"/>
              <a:tailEnd len="sm" w="sm" type="none"/>
            </a:ln>
          </p:spPr>
        </p:cxnSp>
        <p:cxnSp>
          <p:nvCxnSpPr>
            <p:cNvPr id="214" name="Google Shape;214;p46"/>
            <p:cNvCxnSpPr/>
            <p:nvPr/>
          </p:nvCxnSpPr>
          <p:spPr>
            <a:xfrm flipH="1">
              <a:off x="11137680" y="5522760"/>
              <a:ext cx="7148880" cy="4769280"/>
            </a:xfrm>
            <a:prstGeom prst="straightConnector1">
              <a:avLst/>
            </a:prstGeom>
            <a:noFill/>
            <a:ln cap="flat" cmpd="sng" w="9525">
              <a:solidFill>
                <a:srgbClr val="D8D8D8"/>
              </a:solidFill>
              <a:prstDash val="solid"/>
              <a:round/>
              <a:headEnd len="sm" w="sm" type="none"/>
              <a:tailEnd len="sm" w="sm" type="none"/>
            </a:ln>
          </p:spPr>
        </p:cxnSp>
        <p:sp>
          <p:nvSpPr>
            <p:cNvPr id="215" name="Google Shape;215;p46"/>
            <p:cNvSpPr/>
            <p:nvPr/>
          </p:nvSpPr>
          <p:spPr>
            <a:xfrm>
              <a:off x="13772160" y="-12600"/>
              <a:ext cx="4507560" cy="1029780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8627"/>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16" name="Google Shape;216;p46"/>
            <p:cNvSpPr/>
            <p:nvPr/>
          </p:nvSpPr>
          <p:spPr>
            <a:xfrm>
              <a:off x="14405040" y="-12600"/>
              <a:ext cx="3879360" cy="1029780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17" name="Google Shape;217;p46"/>
            <p:cNvSpPr/>
            <p:nvPr/>
          </p:nvSpPr>
          <p:spPr>
            <a:xfrm>
              <a:off x="13398480" y="4572720"/>
              <a:ext cx="4885920" cy="5712120"/>
            </a:xfrm>
            <a:prstGeom prst="triangle">
              <a:avLst>
                <a:gd fmla="val 100000" name="adj"/>
              </a:avLst>
            </a:prstGeom>
            <a:solidFill>
              <a:schemeClr val="accent2">
                <a:alpha val="7098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18" name="Google Shape;218;p46"/>
            <p:cNvSpPr/>
            <p:nvPr/>
          </p:nvSpPr>
          <p:spPr>
            <a:xfrm>
              <a:off x="14001840" y="-12600"/>
              <a:ext cx="4277880" cy="1029780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3F7818">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19" name="Google Shape;219;p46"/>
            <p:cNvSpPr/>
            <p:nvPr/>
          </p:nvSpPr>
          <p:spPr>
            <a:xfrm>
              <a:off x="16347960" y="-12600"/>
              <a:ext cx="1931400" cy="1029780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BFE471">
                <a:alpha val="68627"/>
              </a:srgb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20" name="Google Shape;220;p46"/>
            <p:cNvSpPr/>
            <p:nvPr/>
          </p:nvSpPr>
          <p:spPr>
            <a:xfrm>
              <a:off x="16408440" y="-12600"/>
              <a:ext cx="1871280" cy="1029780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3921"/>
              </a:schemeClr>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t/>
              </a:r>
              <a:endParaRPr b="0" sz="1800" strike="noStrike">
                <a:solidFill>
                  <a:srgbClr val="000000"/>
                </a:solidFill>
                <a:latin typeface="Arial"/>
                <a:ea typeface="Arial"/>
                <a:cs typeface="Arial"/>
                <a:sym typeface="Arial"/>
              </a:endParaRPr>
            </a:p>
          </p:txBody>
        </p:sp>
        <p:sp>
          <p:nvSpPr>
            <p:cNvPr id="221" name="Google Shape;221;p46"/>
            <p:cNvSpPr/>
            <p:nvPr/>
          </p:nvSpPr>
          <p:spPr>
            <a:xfrm>
              <a:off x="15557400" y="5385600"/>
              <a:ext cx="2721960" cy="4899240"/>
            </a:xfrm>
            <a:prstGeom prst="triangle">
              <a:avLst>
                <a:gd fmla="val 100000" name="adj"/>
              </a:avLst>
            </a:prstGeom>
            <a:solidFill>
              <a:schemeClr val="accent1">
                <a:alpha val="80000"/>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22" name="Google Shape;222;p46"/>
            <p:cNvSpPr/>
            <p:nvPr/>
          </p:nvSpPr>
          <p:spPr>
            <a:xfrm>
              <a:off x="0" y="6020640"/>
              <a:ext cx="669600" cy="4264200"/>
            </a:xfrm>
            <a:prstGeom prst="triangle">
              <a:avLst>
                <a:gd fmla="val 0" name="adj"/>
              </a:avLst>
            </a:prstGeom>
            <a:solidFill>
              <a:schemeClr val="accent1">
                <a:alpha val="83921"/>
              </a:schemeClr>
            </a:solid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grpSp>
      <p:sp>
        <p:nvSpPr>
          <p:cNvPr id="223" name="Google Shape;223;p46"/>
          <p:cNvSpPr txBox="1"/>
          <p:nvPr>
            <p:ph idx="11" type="ftr"/>
          </p:nvPr>
        </p:nvSpPr>
        <p:spPr>
          <a:xfrm>
            <a:off x="1015920" y="9063360"/>
            <a:ext cx="9442800" cy="544320"/>
          </a:xfrm>
          <a:prstGeom prst="rect">
            <a:avLst/>
          </a:prstGeom>
          <a:noFill/>
          <a:ln>
            <a:noFill/>
          </a:ln>
        </p:spPr>
        <p:txBody>
          <a:bodyPr anchorCtr="0" anchor="ctr" bIns="45000" lIns="90000" spcFirstLastPara="1" rIns="90000" wrap="square" tIns="45000">
            <a:noAutofit/>
          </a:bodyPr>
          <a:lstStyle>
            <a:lvl1pPr lvl="0" marR="0" rtl="0" algn="ctr">
              <a:lnSpc>
                <a:spcPct val="100000"/>
              </a:lnSpc>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4" name="Google Shape;224;p46"/>
          <p:cNvSpPr txBox="1"/>
          <p:nvPr>
            <p:ph idx="12" type="sldNum"/>
          </p:nvPr>
        </p:nvSpPr>
        <p:spPr>
          <a:xfrm>
            <a:off x="12885840" y="9063360"/>
            <a:ext cx="1021320" cy="544320"/>
          </a:xfrm>
          <a:prstGeom prst="rect">
            <a:avLst/>
          </a:prstGeom>
          <a:noFill/>
          <a:ln>
            <a:noFill/>
          </a:ln>
        </p:spPr>
        <p:txBody>
          <a:bodyPr anchorCtr="0" anchor="ctr" bIns="45000" lIns="90000" spcFirstLastPara="1" rIns="90000" wrap="square" tIns="45000">
            <a:noAutofit/>
          </a:bodyPr>
          <a:lstStyle>
            <a:lvl1pPr indent="0" lvl="0"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1pPr>
            <a:lvl2pPr indent="0" lvl="1"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2pPr>
            <a:lvl3pPr indent="0" lvl="2"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3pPr>
            <a:lvl4pPr indent="0" lvl="3"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4pPr>
            <a:lvl5pPr indent="0" lvl="4"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5pPr>
            <a:lvl6pPr indent="0" lvl="5"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6pPr>
            <a:lvl7pPr indent="0" lvl="6"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7pPr>
            <a:lvl8pPr indent="0" lvl="7"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8pPr>
            <a:lvl9pPr indent="0" lvl="8" marL="0" marR="0" rtl="0" algn="r">
              <a:lnSpc>
                <a:spcPct val="100000"/>
              </a:lnSpc>
              <a:spcBef>
                <a:spcPts val="0"/>
              </a:spcBef>
              <a:buClr>
                <a:schemeClr val="accent1"/>
              </a:buClr>
              <a:buSzPts val="1350"/>
              <a:buFont typeface="Trebuchet MS"/>
              <a:buNone/>
              <a:defRPr b="0" sz="1350"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it-IT"/>
              <a:t>‹#›</a:t>
            </a:fld>
            <a:endParaRPr>
              <a:solidFill>
                <a:srgbClr val="000000"/>
              </a:solidFill>
              <a:latin typeface="Times New Roman"/>
              <a:ea typeface="Times New Roman"/>
              <a:cs typeface="Times New Roman"/>
              <a:sym typeface="Times New Roman"/>
            </a:endParaRPr>
          </a:p>
        </p:txBody>
      </p:sp>
      <p:sp>
        <p:nvSpPr>
          <p:cNvPr id="225" name="Google Shape;225;p46"/>
          <p:cNvSpPr txBox="1"/>
          <p:nvPr>
            <p:ph idx="10" type="dt"/>
          </p:nvPr>
        </p:nvSpPr>
        <p:spPr>
          <a:xfrm>
            <a:off x="10807560" y="9063360"/>
            <a:ext cx="1364400" cy="544320"/>
          </a:xfrm>
          <a:prstGeom prst="rect">
            <a:avLst/>
          </a:prstGeom>
          <a:noFill/>
          <a:ln>
            <a:noFill/>
          </a:ln>
        </p:spPr>
        <p:txBody>
          <a:bodyPr anchorCtr="0" anchor="ctr" bIns="45000" lIns="90000" spcFirstLastPara="1" rIns="90000" wrap="square" tIns="45000">
            <a:noAutofit/>
          </a:bodyPr>
          <a:lstStyle>
            <a:lvl1pPr lvl="0" marR="0" rtl="0" algn="l">
              <a:spcBef>
                <a:spcPts val="0"/>
              </a:spcBef>
              <a:spcAft>
                <a:spcPts val="0"/>
              </a:spcAft>
              <a:buClr>
                <a:srgbClr val="000000"/>
              </a:buClr>
              <a:buSzPts val="1400"/>
              <a:buFont typeface="Times New Roman"/>
              <a:buNone/>
              <a:defRPr b="0" sz="1400"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6" name="Google Shape;226;p46"/>
          <p:cNvSpPr txBox="1"/>
          <p:nvPr>
            <p:ph type="title"/>
          </p:nvPr>
        </p:nvSpPr>
        <p:spPr>
          <a:xfrm>
            <a:off x="914400" y="410400"/>
            <a:ext cx="16458840" cy="1717560"/>
          </a:xfrm>
          <a:prstGeom prst="rect">
            <a:avLst/>
          </a:prstGeom>
          <a:noFill/>
          <a:ln>
            <a:noFill/>
          </a:ln>
        </p:spPr>
        <p:txBody>
          <a:bodyPr anchorCtr="0" anchor="ctr" bIns="0" lIns="0" spcFirstLastPara="1" rIns="0" wrap="square" tIns="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27" name="Google Shape;227;p46"/>
          <p:cNvSpPr txBox="1"/>
          <p:nvPr>
            <p:ph idx="1" type="body"/>
          </p:nvPr>
        </p:nvSpPr>
        <p:spPr>
          <a:xfrm>
            <a:off x="914400" y="2407320"/>
            <a:ext cx="16458840" cy="5966640"/>
          </a:xfrm>
          <a:prstGeom prst="rect">
            <a:avLst/>
          </a:prstGeom>
          <a:noFill/>
          <a:ln>
            <a:noFill/>
          </a:ln>
        </p:spPr>
        <p:txBody>
          <a:bodyPr anchorCtr="0" anchor="t" bIns="0" lIns="0" spcFirstLastPara="1" rIns="0" wrap="square" tIns="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1"/>
          <p:cNvSpPr/>
          <p:nvPr/>
        </p:nvSpPr>
        <p:spPr>
          <a:xfrm>
            <a:off x="0" y="0"/>
            <a:ext cx="18288000" cy="11081529"/>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17" name="Google Shape;317;p1"/>
          <p:cNvSpPr/>
          <p:nvPr/>
        </p:nvSpPr>
        <p:spPr>
          <a:xfrm>
            <a:off x="1513935" y="1697907"/>
            <a:ext cx="15325982" cy="8298073"/>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318" name="Google Shape;318;p1"/>
          <p:cNvSpPr txBox="1"/>
          <p:nvPr>
            <p:ph type="title"/>
          </p:nvPr>
        </p:nvSpPr>
        <p:spPr>
          <a:xfrm>
            <a:off x="0" y="550470"/>
            <a:ext cx="18288000" cy="31416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Clr>
                <a:schemeClr val="dk1"/>
              </a:buClr>
              <a:buSzPts val="8800"/>
              <a:buFont typeface="Avenir"/>
              <a:buNone/>
            </a:pPr>
            <a:r>
              <a:rPr lang="it-IT" sz="8800" strike="noStrike">
                <a:latin typeface="Avenir"/>
                <a:ea typeface="Avenir"/>
                <a:cs typeface="Avenir"/>
                <a:sym typeface="Avenir"/>
              </a:rPr>
              <a:t>Inclusion</a:t>
            </a:r>
            <a:endParaRPr sz="8800"/>
          </a:p>
        </p:txBody>
      </p:sp>
      <p:sp>
        <p:nvSpPr>
          <p:cNvPr id="319" name="Google Shape;319;p1"/>
          <p:cNvSpPr txBox="1"/>
          <p:nvPr/>
        </p:nvSpPr>
        <p:spPr>
          <a:xfrm>
            <a:off x="1" y="410262"/>
            <a:ext cx="18288000" cy="585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3200">
                <a:solidFill>
                  <a:srgbClr val="3F7818"/>
                </a:solidFill>
                <a:latin typeface="Arial Black"/>
                <a:ea typeface="Arial Black"/>
                <a:cs typeface="Arial Black"/>
                <a:sym typeface="Arial Black"/>
              </a:rPr>
              <a:t>Humanitarian Approach</a:t>
            </a:r>
            <a:endParaRPr>
              <a:solidFill>
                <a:srgbClr val="3F7818"/>
              </a:solidFill>
              <a:latin typeface="Arial Black"/>
              <a:ea typeface="Arial Black"/>
              <a:cs typeface="Arial Black"/>
              <a:sym typeface="Arial Black"/>
            </a:endParaRPr>
          </a:p>
        </p:txBody>
      </p:sp>
      <p:sp>
        <p:nvSpPr>
          <p:cNvPr id="320" name="Google Shape;320;p1"/>
          <p:cNvSpPr txBox="1"/>
          <p:nvPr/>
        </p:nvSpPr>
        <p:spPr>
          <a:xfrm>
            <a:off x="0" y="10087870"/>
            <a:ext cx="18288000" cy="585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3200">
                <a:solidFill>
                  <a:srgbClr val="3F7818"/>
                </a:solidFill>
                <a:latin typeface="Arial Black"/>
                <a:ea typeface="Arial Black"/>
                <a:cs typeface="Arial Black"/>
                <a:sym typeface="Arial Black"/>
              </a:rPr>
              <a:t>Convocation Refugee Grant Program - CRGP</a:t>
            </a:r>
            <a:endParaRPr>
              <a:solidFill>
                <a:srgbClr val="3F7818"/>
              </a:solidFill>
              <a:latin typeface="Arial Black"/>
              <a:ea typeface="Arial Black"/>
              <a:cs typeface="Arial Black"/>
              <a:sym typeface="Arial Black"/>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10"/>
          <p:cNvSpPr txBox="1"/>
          <p:nvPr/>
        </p:nvSpPr>
        <p:spPr>
          <a:xfrm>
            <a:off x="1352549" y="3181403"/>
            <a:ext cx="12477900" cy="4771500"/>
          </a:xfrm>
          <a:prstGeom prst="rect">
            <a:avLst/>
          </a:prstGeom>
          <a:noFill/>
          <a:ln>
            <a:noFill/>
          </a:ln>
        </p:spPr>
        <p:txBody>
          <a:bodyPr anchorCtr="0" anchor="t" bIns="45700" lIns="91425" spcFirstLastPara="1" rIns="91425" wrap="square" tIns="45700">
            <a:spAutoFit/>
          </a:bodyPr>
          <a:lstStyle/>
          <a:p>
            <a:pPr indent="-457200" lvl="0" marL="457200" marR="0" rtl="0" algn="l">
              <a:lnSpc>
                <a:spcPct val="150000"/>
              </a:lnSpc>
              <a:spcBef>
                <a:spcPts val="0"/>
              </a:spcBef>
              <a:spcAft>
                <a:spcPts val="0"/>
              </a:spcAft>
              <a:buClr>
                <a:schemeClr val="dk1"/>
              </a:buClr>
              <a:buSzPts val="3200"/>
              <a:buFont typeface="Arial"/>
              <a:buChar char="•"/>
            </a:pPr>
            <a:r>
              <a:rPr lang="it-IT" sz="3200" u="none" cap="none" strike="noStrike">
                <a:solidFill>
                  <a:schemeClr val="dk1"/>
                </a:solidFill>
                <a:latin typeface="Avenir"/>
                <a:ea typeface="Avenir"/>
                <a:cs typeface="Avenir"/>
                <a:sym typeface="Avenir"/>
              </a:rPr>
              <a:t>Rethink your communication style.</a:t>
            </a:r>
            <a:endParaRPr/>
          </a:p>
          <a:p>
            <a:pPr indent="-457200" lvl="0" marL="457200" marR="0" rtl="0" algn="l">
              <a:lnSpc>
                <a:spcPct val="150000"/>
              </a:lnSpc>
              <a:spcBef>
                <a:spcPts val="0"/>
              </a:spcBef>
              <a:spcAft>
                <a:spcPts val="0"/>
              </a:spcAft>
              <a:buClr>
                <a:schemeClr val="dk1"/>
              </a:buClr>
              <a:buSzPts val="3200"/>
              <a:buFont typeface="Arial"/>
              <a:buChar char="•"/>
            </a:pPr>
            <a:r>
              <a:rPr lang="it-IT" sz="3200">
                <a:solidFill>
                  <a:schemeClr val="dk1"/>
                </a:solidFill>
                <a:latin typeface="Avenir"/>
                <a:ea typeface="Avenir"/>
                <a:cs typeface="Avenir"/>
                <a:sym typeface="Avenir"/>
              </a:rPr>
              <a:t>Use simple and direct language.</a:t>
            </a:r>
            <a:endParaRPr/>
          </a:p>
          <a:p>
            <a:pPr indent="-457200" lvl="0" marL="457200" marR="0" rtl="0" algn="l">
              <a:lnSpc>
                <a:spcPct val="150000"/>
              </a:lnSpc>
              <a:spcBef>
                <a:spcPts val="0"/>
              </a:spcBef>
              <a:spcAft>
                <a:spcPts val="0"/>
              </a:spcAft>
              <a:buClr>
                <a:schemeClr val="dk1"/>
              </a:buClr>
              <a:buSzPts val="3200"/>
              <a:buFont typeface="Arial"/>
              <a:buChar char="•"/>
            </a:pPr>
            <a:r>
              <a:rPr lang="it-IT" sz="3200" u="none" cap="none" strike="noStrike">
                <a:solidFill>
                  <a:schemeClr val="dk1"/>
                </a:solidFill>
                <a:latin typeface="Avenir"/>
                <a:ea typeface="Avenir"/>
                <a:cs typeface="Avenir"/>
                <a:sym typeface="Avenir"/>
              </a:rPr>
              <a:t>Be clear and courteous.</a:t>
            </a:r>
            <a:endParaRPr/>
          </a:p>
          <a:p>
            <a:pPr indent="-457200" lvl="0" marL="457200" marR="0" rtl="0" algn="l">
              <a:lnSpc>
                <a:spcPct val="150000"/>
              </a:lnSpc>
              <a:spcBef>
                <a:spcPts val="0"/>
              </a:spcBef>
              <a:spcAft>
                <a:spcPts val="0"/>
              </a:spcAft>
              <a:buClr>
                <a:schemeClr val="dk1"/>
              </a:buClr>
              <a:buSzPts val="3200"/>
              <a:buFont typeface="Arial"/>
              <a:buChar char="•"/>
            </a:pPr>
            <a:r>
              <a:rPr lang="it-IT" sz="3200">
                <a:solidFill>
                  <a:schemeClr val="dk1"/>
                </a:solidFill>
                <a:latin typeface="Avenir"/>
                <a:ea typeface="Avenir"/>
                <a:cs typeface="Avenir"/>
                <a:sym typeface="Avenir"/>
              </a:rPr>
              <a:t>Don’t jump to assumptions if you do not understand; instead, ask for details and more information.</a:t>
            </a:r>
            <a:endParaRPr/>
          </a:p>
          <a:p>
            <a:pPr indent="-457200" lvl="0" marL="457200" marR="0" rtl="0" algn="l">
              <a:lnSpc>
                <a:spcPct val="150000"/>
              </a:lnSpc>
              <a:spcBef>
                <a:spcPts val="0"/>
              </a:spcBef>
              <a:spcAft>
                <a:spcPts val="0"/>
              </a:spcAft>
              <a:buClr>
                <a:schemeClr val="dk1"/>
              </a:buClr>
              <a:buSzPts val="3200"/>
              <a:buFont typeface="Arial"/>
              <a:buChar char="•"/>
            </a:pPr>
            <a:r>
              <a:rPr lang="it-IT" sz="3200" u="none" cap="none" strike="noStrike">
                <a:solidFill>
                  <a:schemeClr val="dk1"/>
                </a:solidFill>
                <a:latin typeface="Avenir"/>
                <a:ea typeface="Avenir"/>
                <a:cs typeface="Avenir"/>
                <a:sym typeface="Avenir"/>
              </a:rPr>
              <a:t>Invite the person to share their voice.</a:t>
            </a:r>
            <a:endParaRPr/>
          </a:p>
          <a:p>
            <a:pPr indent="0" lvl="0" marL="0" marR="0" rtl="0" algn="l">
              <a:lnSpc>
                <a:spcPct val="150000"/>
              </a:lnSpc>
              <a:spcBef>
                <a:spcPts val="0"/>
              </a:spcBef>
              <a:spcAft>
                <a:spcPts val="0"/>
              </a:spcAft>
              <a:buClr>
                <a:schemeClr val="dk1"/>
              </a:buClr>
              <a:buSzPts val="1600"/>
              <a:buFont typeface="Arial"/>
              <a:buNone/>
            </a:pPr>
            <a:r>
              <a:t/>
            </a:r>
            <a:endParaRPr sz="1600" u="none" cap="none" strike="noStrike">
              <a:solidFill>
                <a:srgbClr val="3F7818"/>
              </a:solidFill>
              <a:latin typeface="Avenir"/>
              <a:ea typeface="Avenir"/>
              <a:cs typeface="Avenir"/>
              <a:sym typeface="Avenir"/>
            </a:endParaRPr>
          </a:p>
        </p:txBody>
      </p:sp>
      <p:sp>
        <p:nvSpPr>
          <p:cNvPr id="379" name="Google Shape;379;p10"/>
          <p:cNvSpPr txBox="1"/>
          <p:nvPr/>
        </p:nvSpPr>
        <p:spPr>
          <a:xfrm>
            <a:off x="1352549" y="2082753"/>
            <a:ext cx="212259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3200">
                <a:solidFill>
                  <a:srgbClr val="3F7818"/>
                </a:solidFill>
                <a:latin typeface="Arial Black"/>
                <a:ea typeface="Arial Black"/>
                <a:cs typeface="Arial Black"/>
                <a:sym typeface="Arial Black"/>
              </a:rPr>
              <a:t>When communicating with a person different from you:</a:t>
            </a:r>
            <a:endParaRPr>
              <a:solidFill>
                <a:srgbClr val="3F7818"/>
              </a:solidFill>
              <a:latin typeface="Arial Black"/>
              <a:ea typeface="Arial Black"/>
              <a:cs typeface="Arial Black"/>
              <a:sym typeface="Arial Black"/>
            </a:endParaRPr>
          </a:p>
        </p:txBody>
      </p:sp>
      <p:sp>
        <p:nvSpPr>
          <p:cNvPr id="380" name="Google Shape;380;p10"/>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11"/>
          <p:cNvSpPr txBox="1"/>
          <p:nvPr/>
        </p:nvSpPr>
        <p:spPr>
          <a:xfrm>
            <a:off x="2739025" y="3436125"/>
            <a:ext cx="11377200" cy="3417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7200">
                <a:solidFill>
                  <a:schemeClr val="dk1"/>
                </a:solidFill>
                <a:latin typeface="Arial Black"/>
                <a:ea typeface="Arial Black"/>
                <a:cs typeface="Arial Black"/>
                <a:sym typeface="Arial Black"/>
              </a:rPr>
              <a:t>Promoting </a:t>
            </a:r>
            <a:endParaRPr>
              <a:latin typeface="Arial Black"/>
              <a:ea typeface="Arial Black"/>
              <a:cs typeface="Arial Black"/>
              <a:sym typeface="Arial Black"/>
            </a:endParaRPr>
          </a:p>
          <a:p>
            <a:pPr indent="0" lvl="0" marL="0" marR="0" rtl="0" algn="l">
              <a:spcBef>
                <a:spcPts val="0"/>
              </a:spcBef>
              <a:spcAft>
                <a:spcPts val="0"/>
              </a:spcAft>
              <a:buNone/>
            </a:pPr>
            <a:r>
              <a:rPr b="1" lang="it-IT" sz="7200">
                <a:solidFill>
                  <a:schemeClr val="dk1"/>
                </a:solidFill>
                <a:latin typeface="Arial Black"/>
                <a:ea typeface="Arial Black"/>
                <a:cs typeface="Arial Black"/>
                <a:sym typeface="Arial Black"/>
              </a:rPr>
              <a:t>inclusive behaviors </a:t>
            </a:r>
            <a:endParaRPr>
              <a:latin typeface="Arial Black"/>
              <a:ea typeface="Arial Black"/>
              <a:cs typeface="Arial Black"/>
              <a:sym typeface="Arial Black"/>
            </a:endParaRPr>
          </a:p>
          <a:p>
            <a:pPr indent="0" lvl="0" marL="0" marR="0" rtl="0" algn="l">
              <a:spcBef>
                <a:spcPts val="0"/>
              </a:spcBef>
              <a:spcAft>
                <a:spcPts val="0"/>
              </a:spcAft>
              <a:buNone/>
            </a:pPr>
            <a:r>
              <a:rPr b="1" lang="it-IT" sz="7200">
                <a:solidFill>
                  <a:schemeClr val="dk1"/>
                </a:solidFill>
                <a:latin typeface="Arial Black"/>
                <a:ea typeface="Arial Black"/>
                <a:cs typeface="Arial Black"/>
                <a:sym typeface="Arial Black"/>
              </a:rPr>
              <a:t>in the community</a:t>
            </a:r>
            <a:endParaRPr b="1" sz="7200">
              <a:solidFill>
                <a:schemeClr val="accent2"/>
              </a:solidFill>
              <a:latin typeface="Arial Black"/>
              <a:ea typeface="Arial Black"/>
              <a:cs typeface="Arial Black"/>
              <a:sym typeface="Arial Black"/>
            </a:endParaRPr>
          </a:p>
        </p:txBody>
      </p:sp>
      <p:sp>
        <p:nvSpPr>
          <p:cNvPr id="386" name="Google Shape;386;p11"/>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12"/>
          <p:cNvSpPr txBox="1"/>
          <p:nvPr/>
        </p:nvSpPr>
        <p:spPr>
          <a:xfrm>
            <a:off x="1912850" y="3630450"/>
            <a:ext cx="11693100" cy="42789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chemeClr val="dk1"/>
              </a:buClr>
              <a:buSzPts val="3200"/>
              <a:buFont typeface="Avenir"/>
              <a:buNone/>
            </a:pPr>
            <a:r>
              <a:rPr lang="it-IT" sz="3200" u="none" cap="none" strike="noStrike">
                <a:solidFill>
                  <a:schemeClr val="dk1"/>
                </a:solidFill>
                <a:latin typeface="Avenir"/>
                <a:ea typeface="Avenir"/>
                <a:cs typeface="Avenir"/>
                <a:sym typeface="Avenir"/>
              </a:rPr>
              <a:t>No one should be denied rights, status, or access to an equal place in the life, in the community, or in the governance of any program or activity because of their race, color, ethnic origin, national origin, marital status, sex, sexual orientation, gender identity and expression, differing abilities, socio-economic class, or age.</a:t>
            </a:r>
            <a:endParaRPr sz="2400" u="none" cap="none" strike="noStrike">
              <a:solidFill>
                <a:schemeClr val="dk1"/>
              </a:solidFill>
              <a:latin typeface="Avenir"/>
              <a:ea typeface="Avenir"/>
              <a:cs typeface="Avenir"/>
              <a:sym typeface="Avenir"/>
            </a:endParaRPr>
          </a:p>
        </p:txBody>
      </p:sp>
      <p:sp>
        <p:nvSpPr>
          <p:cNvPr id="392" name="Google Shape;392;p12"/>
          <p:cNvSpPr txBox="1"/>
          <p:nvPr/>
        </p:nvSpPr>
        <p:spPr>
          <a:xfrm>
            <a:off x="1912844" y="2710403"/>
            <a:ext cx="141507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3200">
                <a:solidFill>
                  <a:srgbClr val="3F7818"/>
                </a:solidFill>
                <a:latin typeface="Arial Black"/>
                <a:ea typeface="Arial Black"/>
                <a:cs typeface="Arial Black"/>
                <a:sym typeface="Arial Black"/>
              </a:rPr>
              <a:t>Model policy for the protection of vulnerable adults</a:t>
            </a:r>
            <a:endParaRPr>
              <a:solidFill>
                <a:srgbClr val="3F7818"/>
              </a:solidFill>
              <a:latin typeface="Arial Black"/>
              <a:ea typeface="Arial Black"/>
              <a:cs typeface="Arial Black"/>
              <a:sym typeface="Arial Black"/>
            </a:endParaRPr>
          </a:p>
        </p:txBody>
      </p:sp>
      <p:sp>
        <p:nvSpPr>
          <p:cNvPr id="393" name="Google Shape;393;p12"/>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13"/>
          <p:cNvSpPr txBox="1"/>
          <p:nvPr/>
        </p:nvSpPr>
        <p:spPr>
          <a:xfrm>
            <a:off x="2441469" y="3572045"/>
            <a:ext cx="12207900" cy="28014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it-IT" sz="3200">
                <a:solidFill>
                  <a:srgbClr val="3F7818"/>
                </a:solidFill>
                <a:latin typeface="Arial Black"/>
                <a:ea typeface="Arial Black"/>
                <a:cs typeface="Arial Black"/>
                <a:sym typeface="Arial Black"/>
              </a:rPr>
              <a:t>Inclusion requires action</a:t>
            </a:r>
            <a:endParaRPr>
              <a:solidFill>
                <a:srgbClr val="3F7818"/>
              </a:solidFill>
              <a:latin typeface="Arial Black"/>
              <a:ea typeface="Arial Black"/>
              <a:cs typeface="Arial Black"/>
              <a:sym typeface="Arial Black"/>
            </a:endParaRPr>
          </a:p>
          <a:p>
            <a:pPr indent="0" lvl="0" marL="0" marR="0" rtl="0" algn="l">
              <a:lnSpc>
                <a:spcPct val="150000"/>
              </a:lnSpc>
              <a:spcBef>
                <a:spcPts val="0"/>
              </a:spcBef>
              <a:spcAft>
                <a:spcPts val="0"/>
              </a:spcAft>
              <a:buClr>
                <a:schemeClr val="dk1"/>
              </a:buClr>
              <a:buSzPts val="3200"/>
              <a:buFont typeface="Avenir"/>
              <a:buNone/>
            </a:pPr>
            <a:r>
              <a:rPr lang="it-IT" sz="3200">
                <a:solidFill>
                  <a:schemeClr val="dk1"/>
                </a:solidFill>
                <a:latin typeface="Avenir"/>
                <a:ea typeface="Avenir"/>
                <a:cs typeface="Avenir"/>
                <a:sym typeface="Avenir"/>
              </a:rPr>
              <a:t>By actively supporting, valuing, and respecting everyone, we foster conditions and an environment that allow everyone to be their authentic selves and reach their full potential.</a:t>
            </a:r>
            <a:endParaRPr sz="2400" u="none" cap="none" strike="noStrike">
              <a:solidFill>
                <a:schemeClr val="dk1"/>
              </a:solidFill>
              <a:latin typeface="Avenir"/>
              <a:ea typeface="Avenir"/>
              <a:cs typeface="Avenir"/>
              <a:sym typeface="Avenir"/>
            </a:endParaRPr>
          </a:p>
        </p:txBody>
      </p:sp>
      <p:sp>
        <p:nvSpPr>
          <p:cNvPr id="399" name="Google Shape;399;p13"/>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14"/>
          <p:cNvSpPr txBox="1"/>
          <p:nvPr/>
        </p:nvSpPr>
        <p:spPr>
          <a:xfrm>
            <a:off x="2420045" y="2544736"/>
            <a:ext cx="10955100" cy="50178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it-IT" sz="3200">
                <a:solidFill>
                  <a:srgbClr val="3F7818"/>
                </a:solidFill>
                <a:latin typeface="Arial Black"/>
                <a:ea typeface="Arial Black"/>
                <a:cs typeface="Arial Black"/>
                <a:sym typeface="Arial Black"/>
              </a:rPr>
              <a:t>Examples of actions to promote inclusion</a:t>
            </a:r>
            <a:endParaRPr sz="3200" u="none" cap="none" strike="noStrike">
              <a:solidFill>
                <a:srgbClr val="3F7818"/>
              </a:solidFill>
              <a:latin typeface="Arial Black"/>
              <a:ea typeface="Arial Black"/>
              <a:cs typeface="Arial Black"/>
              <a:sym typeface="Arial Black"/>
            </a:endParaRPr>
          </a:p>
          <a:p>
            <a:pPr indent="-457200" lvl="0" marL="457200" marR="0" rtl="0" algn="l">
              <a:lnSpc>
                <a:spcPct val="150000"/>
              </a:lnSpc>
              <a:spcBef>
                <a:spcPts val="0"/>
              </a:spcBef>
              <a:spcAft>
                <a:spcPts val="0"/>
              </a:spcAft>
              <a:buClr>
                <a:schemeClr val="dk1"/>
              </a:buClr>
              <a:buSzPts val="3200"/>
              <a:buFont typeface="Arial"/>
              <a:buChar char="•"/>
            </a:pPr>
            <a:r>
              <a:rPr lang="it-IT" sz="3200" u="none" cap="none" strike="noStrike">
                <a:solidFill>
                  <a:schemeClr val="dk1"/>
                </a:solidFill>
                <a:latin typeface="Avenir"/>
                <a:ea typeface="Avenir"/>
                <a:cs typeface="Avenir"/>
                <a:sym typeface="Avenir"/>
              </a:rPr>
              <a:t>Advocate for and with marginalized groups.</a:t>
            </a:r>
            <a:endParaRPr/>
          </a:p>
          <a:p>
            <a:pPr indent="-457200" lvl="0" marL="457200" marR="0" rtl="0" algn="l">
              <a:lnSpc>
                <a:spcPct val="150000"/>
              </a:lnSpc>
              <a:spcBef>
                <a:spcPts val="0"/>
              </a:spcBef>
              <a:spcAft>
                <a:spcPts val="0"/>
              </a:spcAft>
              <a:buClr>
                <a:schemeClr val="dk1"/>
              </a:buClr>
              <a:buSzPts val="3200"/>
              <a:buFont typeface="Arial"/>
              <a:buChar char="•"/>
            </a:pPr>
            <a:r>
              <a:rPr lang="it-IT" sz="3200">
                <a:solidFill>
                  <a:schemeClr val="dk1"/>
                </a:solidFill>
                <a:latin typeface="Avenir"/>
                <a:ea typeface="Avenir"/>
                <a:cs typeface="Avenir"/>
                <a:sym typeface="Avenir"/>
              </a:rPr>
              <a:t>Model caring ways to encourage behavior that </a:t>
            </a:r>
            <a:r>
              <a:rPr lang="it-IT" sz="3200">
                <a:solidFill>
                  <a:schemeClr val="dk1"/>
                </a:solidFill>
                <a:latin typeface="Avenir"/>
                <a:ea typeface="Avenir"/>
                <a:cs typeface="Avenir"/>
                <a:sym typeface="Avenir"/>
              </a:rPr>
              <a:t>uplifts rather than undermines</a:t>
            </a:r>
            <a:r>
              <a:rPr lang="it-IT" sz="3200">
                <a:solidFill>
                  <a:schemeClr val="dk1"/>
                </a:solidFill>
                <a:latin typeface="Avenir"/>
                <a:ea typeface="Avenir"/>
                <a:cs typeface="Avenir"/>
                <a:sym typeface="Avenir"/>
              </a:rPr>
              <a:t>.</a:t>
            </a:r>
            <a:endParaRPr/>
          </a:p>
          <a:p>
            <a:pPr indent="-457200" lvl="0" marL="457200" marR="0" rtl="0" algn="l">
              <a:lnSpc>
                <a:spcPct val="150000"/>
              </a:lnSpc>
              <a:spcBef>
                <a:spcPts val="0"/>
              </a:spcBef>
              <a:spcAft>
                <a:spcPts val="0"/>
              </a:spcAft>
              <a:buClr>
                <a:schemeClr val="dk1"/>
              </a:buClr>
              <a:buSzPts val="3200"/>
              <a:buFont typeface="Arial"/>
              <a:buChar char="•"/>
            </a:pPr>
            <a:r>
              <a:rPr lang="it-IT" sz="3200" u="none" cap="none" strike="noStrike">
                <a:solidFill>
                  <a:schemeClr val="dk1"/>
                </a:solidFill>
                <a:latin typeface="Avenir"/>
                <a:ea typeface="Avenir"/>
                <a:cs typeface="Avenir"/>
                <a:sym typeface="Avenir"/>
              </a:rPr>
              <a:t>Actively invite marginalized people to participate and </a:t>
            </a:r>
            <a:r>
              <a:rPr lang="it-IT" sz="3200">
                <a:solidFill>
                  <a:schemeClr val="dk1"/>
                </a:solidFill>
                <a:latin typeface="Avenir"/>
                <a:ea typeface="Avenir"/>
                <a:cs typeface="Avenir"/>
                <a:sym typeface="Avenir"/>
              </a:rPr>
              <a:t>express themselves</a:t>
            </a:r>
            <a:r>
              <a:rPr lang="it-IT" sz="3200" u="none" cap="none" strike="noStrike">
                <a:solidFill>
                  <a:schemeClr val="dk1"/>
                </a:solidFill>
                <a:latin typeface="Avenir"/>
                <a:ea typeface="Avenir"/>
                <a:cs typeface="Avenir"/>
                <a:sym typeface="Avenir"/>
              </a:rPr>
              <a:t>.</a:t>
            </a:r>
            <a:endParaRPr/>
          </a:p>
          <a:p>
            <a:pPr indent="-457200" lvl="0" marL="457200" marR="0" rtl="0" algn="l">
              <a:lnSpc>
                <a:spcPct val="150000"/>
              </a:lnSpc>
              <a:spcBef>
                <a:spcPts val="0"/>
              </a:spcBef>
              <a:spcAft>
                <a:spcPts val="0"/>
              </a:spcAft>
              <a:buClr>
                <a:schemeClr val="dk1"/>
              </a:buClr>
              <a:buSzPts val="3200"/>
              <a:buFont typeface="Arial"/>
              <a:buChar char="•"/>
            </a:pPr>
            <a:r>
              <a:rPr lang="it-IT" sz="3200">
                <a:solidFill>
                  <a:schemeClr val="dk1"/>
                </a:solidFill>
                <a:latin typeface="Avenir"/>
                <a:ea typeface="Avenir"/>
                <a:cs typeface="Avenir"/>
                <a:sym typeface="Avenir"/>
              </a:rPr>
              <a:t>Being mindful of the language used.</a:t>
            </a:r>
            <a:endParaRPr sz="2400" u="none" cap="none" strike="noStrike">
              <a:solidFill>
                <a:schemeClr val="dk1"/>
              </a:solidFill>
              <a:latin typeface="Avenir"/>
              <a:ea typeface="Avenir"/>
              <a:cs typeface="Avenir"/>
              <a:sym typeface="Avenir"/>
            </a:endParaRPr>
          </a:p>
        </p:txBody>
      </p:sp>
      <p:sp>
        <p:nvSpPr>
          <p:cNvPr id="405" name="Google Shape;405;p14"/>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15"/>
          <p:cNvSpPr txBox="1"/>
          <p:nvPr/>
        </p:nvSpPr>
        <p:spPr>
          <a:xfrm>
            <a:off x="691450" y="1043475"/>
            <a:ext cx="14813400" cy="7419000"/>
          </a:xfrm>
          <a:prstGeom prst="rect">
            <a:avLst/>
          </a:prstGeom>
          <a:noFill/>
          <a:ln>
            <a:noFill/>
          </a:ln>
        </p:spPr>
        <p:txBody>
          <a:bodyPr anchorCtr="0" anchor="t" bIns="45700" lIns="91425" spcFirstLastPara="1" rIns="91425" wrap="square" tIns="45700">
            <a:spAutoFit/>
          </a:bodyPr>
          <a:lstStyle/>
          <a:p>
            <a:pPr indent="0" lvl="0" marL="0" marR="0" rtl="0" algn="l">
              <a:lnSpc>
                <a:spcPct val="200000"/>
              </a:lnSpc>
              <a:spcBef>
                <a:spcPts val="0"/>
              </a:spcBef>
              <a:spcAft>
                <a:spcPts val="0"/>
              </a:spcAft>
              <a:buNone/>
            </a:pPr>
            <a:r>
              <a:rPr b="1" lang="it-IT" sz="2800">
                <a:solidFill>
                  <a:srgbClr val="3F7818"/>
                </a:solidFill>
                <a:latin typeface="Arial Black"/>
                <a:ea typeface="Arial Black"/>
                <a:cs typeface="Arial Black"/>
                <a:sym typeface="Arial Black"/>
              </a:rPr>
              <a:t>B</a:t>
            </a:r>
            <a:r>
              <a:rPr b="1" lang="it-IT" sz="2800">
                <a:solidFill>
                  <a:srgbClr val="3F7818"/>
                </a:solidFill>
                <a:latin typeface="Arial Black"/>
                <a:ea typeface="Arial Black"/>
                <a:cs typeface="Arial Black"/>
                <a:sym typeface="Arial Black"/>
              </a:rPr>
              <a:t>est practices to provide an inclusive environment when serving vulnerable refugees and asylum seekers</a:t>
            </a:r>
            <a:endParaRPr>
              <a:solidFill>
                <a:srgbClr val="3F7818"/>
              </a:solidFill>
              <a:latin typeface="Arial Black"/>
              <a:ea typeface="Arial Black"/>
              <a:cs typeface="Arial Black"/>
              <a:sym typeface="Arial Black"/>
            </a:endParaRPr>
          </a:p>
          <a:p>
            <a:pPr indent="0" lvl="0" marL="0" marR="0" rtl="0" algn="l">
              <a:lnSpc>
                <a:spcPct val="200000"/>
              </a:lnSpc>
              <a:spcBef>
                <a:spcPts val="0"/>
              </a:spcBef>
              <a:spcAft>
                <a:spcPts val="0"/>
              </a:spcAft>
              <a:buNone/>
            </a:pPr>
            <a:r>
              <a:rPr lang="it-IT" sz="2800">
                <a:solidFill>
                  <a:schemeClr val="dk1"/>
                </a:solidFill>
                <a:latin typeface="Avenir"/>
                <a:ea typeface="Avenir"/>
                <a:cs typeface="Avenir"/>
                <a:sym typeface="Avenir"/>
              </a:rPr>
              <a:t>• Introduce yourself, acknowledge names, and make an effort to pronounce them correctly. </a:t>
            </a:r>
            <a:endParaRPr/>
          </a:p>
          <a:p>
            <a:pPr indent="0" lvl="0" marL="0" marR="0" rtl="0" algn="l">
              <a:lnSpc>
                <a:spcPct val="200000"/>
              </a:lnSpc>
              <a:spcBef>
                <a:spcPts val="0"/>
              </a:spcBef>
              <a:spcAft>
                <a:spcPts val="0"/>
              </a:spcAft>
              <a:buNone/>
            </a:pPr>
            <a:r>
              <a:rPr lang="it-IT" sz="2800">
                <a:solidFill>
                  <a:schemeClr val="dk1"/>
                </a:solidFill>
                <a:latin typeface="Avenir"/>
                <a:ea typeface="Avenir"/>
                <a:cs typeface="Avenir"/>
                <a:sym typeface="Avenir"/>
              </a:rPr>
              <a:t>• Remember that language barriers can lead to misinterpretation; ensure that people understand precisely what you tell them. Ask someone to translate when necessary. </a:t>
            </a:r>
            <a:endParaRPr/>
          </a:p>
          <a:p>
            <a:pPr indent="0" lvl="0" marL="0" marR="0" rtl="0" algn="l">
              <a:lnSpc>
                <a:spcPct val="200000"/>
              </a:lnSpc>
              <a:spcBef>
                <a:spcPts val="0"/>
              </a:spcBef>
              <a:spcAft>
                <a:spcPts val="0"/>
              </a:spcAft>
              <a:buNone/>
            </a:pPr>
            <a:r>
              <a:rPr lang="it-IT" sz="2800">
                <a:solidFill>
                  <a:schemeClr val="dk1"/>
                </a:solidFill>
                <a:latin typeface="Avenir"/>
                <a:ea typeface="Avenir"/>
                <a:cs typeface="Avenir"/>
                <a:sym typeface="Avenir"/>
              </a:rPr>
              <a:t>• Don’t be judgmental. Remember,  you don’t have the entire story to understand a person’s situation. </a:t>
            </a:r>
            <a:endParaRPr/>
          </a:p>
          <a:p>
            <a:pPr indent="0" lvl="0" marL="0" marR="0" rtl="0" algn="l">
              <a:lnSpc>
                <a:spcPct val="200000"/>
              </a:lnSpc>
              <a:spcBef>
                <a:spcPts val="0"/>
              </a:spcBef>
              <a:spcAft>
                <a:spcPts val="0"/>
              </a:spcAft>
              <a:buNone/>
            </a:pPr>
            <a:r>
              <a:rPr lang="it-IT" sz="2800">
                <a:solidFill>
                  <a:schemeClr val="dk1"/>
                </a:solidFill>
                <a:latin typeface="Avenir"/>
                <a:ea typeface="Avenir"/>
                <a:cs typeface="Avenir"/>
                <a:sym typeface="Avenir"/>
              </a:rPr>
              <a:t>• Be empathic but maintain boundaries to stay safe: do not provide private information.</a:t>
            </a:r>
            <a:br>
              <a:rPr lang="it-IT" sz="2800">
                <a:solidFill>
                  <a:schemeClr val="dk1"/>
                </a:solidFill>
                <a:latin typeface="Avenir"/>
                <a:ea typeface="Avenir"/>
                <a:cs typeface="Avenir"/>
                <a:sym typeface="Avenir"/>
              </a:rPr>
            </a:br>
            <a:r>
              <a:rPr lang="it-IT" sz="2800">
                <a:solidFill>
                  <a:schemeClr val="dk1"/>
                </a:solidFill>
                <a:latin typeface="Avenir"/>
                <a:ea typeface="Avenir"/>
                <a:cs typeface="Avenir"/>
                <a:sym typeface="Avenir"/>
              </a:rPr>
              <a:t>• Don’t try to ‘change’ others;  simply ask them to follow the regulations when necessary. </a:t>
            </a:r>
            <a:endParaRPr/>
          </a:p>
        </p:txBody>
      </p:sp>
      <p:sp>
        <p:nvSpPr>
          <p:cNvPr id="411" name="Google Shape;411;p15"/>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16"/>
          <p:cNvSpPr txBox="1"/>
          <p:nvPr/>
        </p:nvSpPr>
        <p:spPr>
          <a:xfrm>
            <a:off x="582150" y="465038"/>
            <a:ext cx="14067300" cy="9358500"/>
          </a:xfrm>
          <a:prstGeom prst="rect">
            <a:avLst/>
          </a:prstGeom>
          <a:noFill/>
          <a:ln>
            <a:noFill/>
          </a:ln>
        </p:spPr>
        <p:txBody>
          <a:bodyPr anchorCtr="0" anchor="t" bIns="45700" lIns="91425" spcFirstLastPara="1" rIns="91425" wrap="square" tIns="45700">
            <a:spAutoFit/>
          </a:bodyPr>
          <a:lstStyle/>
          <a:p>
            <a:pPr indent="0" lvl="0" marL="0" rtl="0" algn="l">
              <a:lnSpc>
                <a:spcPct val="200000"/>
              </a:lnSpc>
              <a:spcBef>
                <a:spcPts val="0"/>
              </a:spcBef>
              <a:spcAft>
                <a:spcPts val="0"/>
              </a:spcAft>
              <a:buClr>
                <a:schemeClr val="dk1"/>
              </a:buClr>
              <a:buFont typeface="Arial"/>
              <a:buNone/>
            </a:pPr>
            <a:r>
              <a:rPr b="1" lang="it-IT" sz="2800">
                <a:solidFill>
                  <a:srgbClr val="3F7818"/>
                </a:solidFill>
                <a:latin typeface="Arial Black"/>
                <a:ea typeface="Arial Black"/>
                <a:cs typeface="Arial Black"/>
                <a:sym typeface="Arial Black"/>
              </a:rPr>
              <a:t>Best practices to provide an inclusive environment when serving vulnerable refugees and asylum seekers</a:t>
            </a:r>
            <a:endParaRPr>
              <a:solidFill>
                <a:srgbClr val="3F7818"/>
              </a:solidFill>
              <a:latin typeface="Arial Black"/>
              <a:ea typeface="Arial Black"/>
              <a:cs typeface="Arial Black"/>
              <a:sym typeface="Arial Black"/>
            </a:endParaRPr>
          </a:p>
          <a:p>
            <a:pPr indent="0" lvl="0" marL="0" marR="0" rtl="0" algn="l">
              <a:lnSpc>
                <a:spcPct val="150000"/>
              </a:lnSpc>
              <a:spcBef>
                <a:spcPts val="0"/>
              </a:spcBef>
              <a:spcAft>
                <a:spcPts val="0"/>
              </a:spcAft>
              <a:buNone/>
            </a:pPr>
            <a:r>
              <a:rPr lang="it-IT" sz="2800">
                <a:solidFill>
                  <a:schemeClr val="dk1"/>
                </a:solidFill>
                <a:latin typeface="Avenir"/>
                <a:ea typeface="Avenir"/>
                <a:cs typeface="Avenir"/>
                <a:sym typeface="Avenir"/>
              </a:rPr>
              <a:t>• Be open-minded and aware of cultural differences </a:t>
            </a:r>
            <a:r>
              <a:rPr lang="it-IT" sz="2800">
                <a:solidFill>
                  <a:schemeClr val="dk1"/>
                </a:solidFill>
                <a:latin typeface="Avenir"/>
                <a:ea typeface="Avenir"/>
                <a:cs typeface="Avenir"/>
                <a:sym typeface="Avenir"/>
              </a:rPr>
              <a:t>while respecting your own culture and its influences</a:t>
            </a:r>
            <a:r>
              <a:rPr lang="it-IT" sz="2800">
                <a:solidFill>
                  <a:schemeClr val="dk1"/>
                </a:solidFill>
                <a:latin typeface="Avenir"/>
                <a:ea typeface="Avenir"/>
                <a:cs typeface="Avenir"/>
                <a:sym typeface="Avenir"/>
              </a:rPr>
              <a:t>. </a:t>
            </a:r>
            <a:endParaRPr/>
          </a:p>
          <a:p>
            <a:pPr indent="0" lvl="0" marL="0" marR="0" rtl="0" algn="l">
              <a:lnSpc>
                <a:spcPct val="150000"/>
              </a:lnSpc>
              <a:spcBef>
                <a:spcPts val="0"/>
              </a:spcBef>
              <a:spcAft>
                <a:spcPts val="0"/>
              </a:spcAft>
              <a:buNone/>
            </a:pPr>
            <a:r>
              <a:rPr lang="it-IT" sz="2800">
                <a:solidFill>
                  <a:schemeClr val="dk1"/>
                </a:solidFill>
                <a:latin typeface="Avenir"/>
                <a:ea typeface="Avenir"/>
                <a:cs typeface="Avenir"/>
                <a:sym typeface="Avenir"/>
              </a:rPr>
              <a:t>• </a:t>
            </a:r>
            <a:r>
              <a:rPr lang="it-IT" sz="2800">
                <a:solidFill>
                  <a:schemeClr val="dk1"/>
                </a:solidFill>
                <a:latin typeface="Avenir"/>
                <a:ea typeface="Avenir"/>
                <a:cs typeface="Avenir"/>
                <a:sym typeface="Avenir"/>
              </a:rPr>
              <a:t>Remember that many of the people you serve may have experienced trauma, which can sometimes lead to behavioral disturbances. Acknowledging their challenges can make them feel better understood</a:t>
            </a:r>
            <a:r>
              <a:rPr lang="it-IT" sz="2800">
                <a:solidFill>
                  <a:schemeClr val="dk1"/>
                </a:solidFill>
                <a:latin typeface="Avenir"/>
                <a:ea typeface="Avenir"/>
                <a:cs typeface="Avenir"/>
                <a:sym typeface="Avenir"/>
              </a:rPr>
              <a:t>.</a:t>
            </a:r>
            <a:endParaRPr sz="2800">
              <a:solidFill>
                <a:schemeClr val="dk1"/>
              </a:solidFill>
              <a:latin typeface="Avenir"/>
              <a:ea typeface="Avenir"/>
              <a:cs typeface="Avenir"/>
              <a:sym typeface="Avenir"/>
            </a:endParaRPr>
          </a:p>
          <a:p>
            <a:pPr indent="0" lvl="0" marL="0" marR="0" rtl="0" algn="l">
              <a:lnSpc>
                <a:spcPct val="150000"/>
              </a:lnSpc>
              <a:spcBef>
                <a:spcPts val="0"/>
              </a:spcBef>
              <a:spcAft>
                <a:spcPts val="0"/>
              </a:spcAft>
              <a:buNone/>
            </a:pPr>
            <a:r>
              <a:rPr lang="it-IT" sz="2800">
                <a:solidFill>
                  <a:schemeClr val="dk1"/>
                </a:solidFill>
                <a:latin typeface="Avenir"/>
                <a:ea typeface="Avenir"/>
                <a:cs typeface="Avenir"/>
                <a:sym typeface="Avenir"/>
              </a:rPr>
              <a:t>• </a:t>
            </a:r>
            <a:r>
              <a:rPr lang="it-IT" sz="2800">
                <a:solidFill>
                  <a:schemeClr val="dk1"/>
                </a:solidFill>
                <a:latin typeface="Avenir"/>
                <a:ea typeface="Avenir"/>
                <a:cs typeface="Avenir"/>
                <a:sym typeface="Avenir"/>
              </a:rPr>
              <a:t>Be mindful of your attire: avoid wearing clothes that could be deemed revealing or overly attractive as your dress code might be misinterpreted or could inadvertently generate disrespect.</a:t>
            </a:r>
            <a:endParaRPr/>
          </a:p>
          <a:p>
            <a:pPr indent="0" lvl="0" marL="0" marR="0" rtl="0" algn="l">
              <a:lnSpc>
                <a:spcPct val="150000"/>
              </a:lnSpc>
              <a:spcBef>
                <a:spcPts val="0"/>
              </a:spcBef>
              <a:spcAft>
                <a:spcPts val="0"/>
              </a:spcAft>
              <a:buNone/>
            </a:pPr>
            <a:r>
              <a:rPr lang="it-IT" sz="2800">
                <a:solidFill>
                  <a:schemeClr val="dk1"/>
                </a:solidFill>
                <a:latin typeface="Avenir"/>
                <a:ea typeface="Avenir"/>
                <a:cs typeface="Avenir"/>
                <a:sym typeface="Avenir"/>
              </a:rPr>
              <a:t>• </a:t>
            </a:r>
            <a:r>
              <a:rPr lang="it-IT" sz="2800">
                <a:solidFill>
                  <a:schemeClr val="dk1"/>
                </a:solidFill>
                <a:latin typeface="Avenir"/>
                <a:ea typeface="Avenir"/>
                <a:cs typeface="Avenir"/>
                <a:sym typeface="Avenir"/>
              </a:rPr>
              <a:t>Be conscious of what is appropriate to share and what is not during conversations (establish boundaries)</a:t>
            </a:r>
            <a:r>
              <a:rPr lang="it-IT" sz="2800">
                <a:solidFill>
                  <a:schemeClr val="dk1"/>
                </a:solidFill>
                <a:latin typeface="Avenir"/>
                <a:ea typeface="Avenir"/>
                <a:cs typeface="Avenir"/>
                <a:sym typeface="Avenir"/>
              </a:rPr>
              <a:t>. </a:t>
            </a:r>
            <a:endParaRPr/>
          </a:p>
          <a:p>
            <a:pPr indent="0" lvl="0" marL="0" marR="0" rtl="0" algn="l">
              <a:lnSpc>
                <a:spcPct val="150000"/>
              </a:lnSpc>
              <a:spcBef>
                <a:spcPts val="0"/>
              </a:spcBef>
              <a:spcAft>
                <a:spcPts val="0"/>
              </a:spcAft>
              <a:buNone/>
            </a:pPr>
            <a:r>
              <a:rPr lang="it-IT" sz="2800">
                <a:solidFill>
                  <a:schemeClr val="dk1"/>
                </a:solidFill>
                <a:latin typeface="Avenir"/>
                <a:ea typeface="Avenir"/>
                <a:cs typeface="Avenir"/>
                <a:sym typeface="Avenir"/>
              </a:rPr>
              <a:t>• </a:t>
            </a:r>
            <a:r>
              <a:rPr lang="it-IT" sz="2800">
                <a:solidFill>
                  <a:schemeClr val="dk1"/>
                </a:solidFill>
                <a:latin typeface="Avenir"/>
                <a:ea typeface="Avenir"/>
                <a:cs typeface="Avenir"/>
                <a:sym typeface="Avenir"/>
              </a:rPr>
              <a:t>Demonstrate cultural competence by discussing food, customs, and traditions. </a:t>
            </a:r>
            <a:endParaRPr sz="2800">
              <a:solidFill>
                <a:schemeClr val="dk1"/>
              </a:solidFill>
              <a:latin typeface="Avenir"/>
              <a:ea typeface="Avenir"/>
              <a:cs typeface="Avenir"/>
              <a:sym typeface="Avenir"/>
            </a:endParaRPr>
          </a:p>
          <a:p>
            <a:pPr indent="0" lvl="0" marL="0" marR="0" rtl="0" algn="l">
              <a:lnSpc>
                <a:spcPct val="150000"/>
              </a:lnSpc>
              <a:spcBef>
                <a:spcPts val="0"/>
              </a:spcBef>
              <a:spcAft>
                <a:spcPts val="0"/>
              </a:spcAft>
              <a:buNone/>
            </a:pPr>
            <a:r>
              <a:rPr lang="it-IT" sz="2800">
                <a:solidFill>
                  <a:schemeClr val="dk1"/>
                </a:solidFill>
                <a:latin typeface="Avenir"/>
                <a:ea typeface="Avenir"/>
                <a:cs typeface="Avenir"/>
                <a:sym typeface="Avenir"/>
              </a:rPr>
              <a:t>This offers an opportunity for those you assist to feel pride in their heritage</a:t>
            </a:r>
            <a:r>
              <a:rPr lang="it-IT" sz="2800">
                <a:solidFill>
                  <a:schemeClr val="dk1"/>
                </a:solidFill>
                <a:latin typeface="Avenir"/>
                <a:ea typeface="Avenir"/>
                <a:cs typeface="Avenir"/>
                <a:sym typeface="Avenir"/>
              </a:rPr>
              <a:t>. </a:t>
            </a:r>
            <a:endParaRPr/>
          </a:p>
        </p:txBody>
      </p:sp>
      <p:sp>
        <p:nvSpPr>
          <p:cNvPr id="417" name="Google Shape;417;p16"/>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17"/>
          <p:cNvSpPr txBox="1"/>
          <p:nvPr/>
        </p:nvSpPr>
        <p:spPr>
          <a:xfrm>
            <a:off x="2267645" y="4005982"/>
            <a:ext cx="11448300" cy="35403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it-IT" sz="3200">
                <a:solidFill>
                  <a:srgbClr val="3F7818"/>
                </a:solidFill>
                <a:latin typeface="Arial Black"/>
                <a:ea typeface="Arial Black"/>
                <a:cs typeface="Arial Black"/>
                <a:sym typeface="Arial Black"/>
              </a:rPr>
              <a:t>When we take time to listen to another person, learn about them, advocate for individuals who may be different, and understand one another, we find ways of connecting with each other and building relationships</a:t>
            </a:r>
            <a:endParaRPr>
              <a:solidFill>
                <a:srgbClr val="3F7818"/>
              </a:solidFill>
              <a:latin typeface="Arial Black"/>
              <a:ea typeface="Arial Black"/>
              <a:cs typeface="Arial Black"/>
              <a:sym typeface="Arial Black"/>
            </a:endParaRPr>
          </a:p>
        </p:txBody>
      </p:sp>
      <p:sp>
        <p:nvSpPr>
          <p:cNvPr id="423" name="Google Shape;423;p17"/>
          <p:cNvSpPr txBox="1"/>
          <p:nvPr/>
        </p:nvSpPr>
        <p:spPr>
          <a:xfrm>
            <a:off x="2267645" y="2805653"/>
            <a:ext cx="14653071"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Connecting</a:t>
            </a:r>
            <a:endParaRPr>
              <a:latin typeface="Arial Black"/>
              <a:ea typeface="Arial Black"/>
              <a:cs typeface="Arial Black"/>
              <a:sym typeface="Arial Black"/>
            </a:endParaRPr>
          </a:p>
        </p:txBody>
      </p:sp>
      <p:sp>
        <p:nvSpPr>
          <p:cNvPr id="424" name="Google Shape;424;p17"/>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18"/>
          <p:cNvSpPr txBox="1"/>
          <p:nvPr/>
        </p:nvSpPr>
        <p:spPr>
          <a:xfrm>
            <a:off x="2267645" y="3128357"/>
            <a:ext cx="11658000" cy="501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3200">
                <a:solidFill>
                  <a:schemeClr val="dk1"/>
                </a:solidFill>
                <a:latin typeface="Arial Black"/>
                <a:ea typeface="Arial Black"/>
                <a:cs typeface="Arial Black"/>
                <a:sym typeface="Arial Black"/>
              </a:rPr>
              <a:t>Creating a diverse and inclusive space is a collective journey for our community.</a:t>
            </a:r>
            <a:endParaRPr>
              <a:latin typeface="Arial Black"/>
              <a:ea typeface="Arial Black"/>
              <a:cs typeface="Arial Black"/>
              <a:sym typeface="Arial Black"/>
            </a:endParaRPr>
          </a:p>
          <a:p>
            <a:pPr indent="0" lvl="0" marL="0" marR="0" rtl="0" algn="l">
              <a:spcBef>
                <a:spcPts val="0"/>
              </a:spcBef>
              <a:spcAft>
                <a:spcPts val="0"/>
              </a:spcAft>
              <a:buNone/>
            </a:pPr>
            <a:r>
              <a:t/>
            </a:r>
            <a:endParaRPr b="1" sz="3200">
              <a:solidFill>
                <a:schemeClr val="dk1"/>
              </a:solidFill>
              <a:latin typeface="Arial Black"/>
              <a:ea typeface="Arial Black"/>
              <a:cs typeface="Arial Black"/>
              <a:sym typeface="Arial Black"/>
            </a:endParaRPr>
          </a:p>
          <a:p>
            <a:pPr indent="0" lvl="0" marL="0" marR="0" rtl="0" algn="l">
              <a:spcBef>
                <a:spcPts val="0"/>
              </a:spcBef>
              <a:spcAft>
                <a:spcPts val="0"/>
              </a:spcAft>
              <a:buNone/>
            </a:pPr>
            <a:r>
              <a:rPr b="1" lang="it-IT" sz="3200">
                <a:solidFill>
                  <a:schemeClr val="dk1"/>
                </a:solidFill>
                <a:latin typeface="Arial Black"/>
                <a:ea typeface="Arial Black"/>
                <a:cs typeface="Arial Black"/>
                <a:sym typeface="Arial Black"/>
              </a:rPr>
              <a:t>As individuals, we may be at different stages of this journey.</a:t>
            </a:r>
            <a:endParaRPr>
              <a:latin typeface="Arial Black"/>
              <a:ea typeface="Arial Black"/>
              <a:cs typeface="Arial Black"/>
              <a:sym typeface="Arial Black"/>
            </a:endParaRPr>
          </a:p>
          <a:p>
            <a:pPr indent="0" lvl="0" marL="0" marR="0" rtl="0" algn="l">
              <a:spcBef>
                <a:spcPts val="0"/>
              </a:spcBef>
              <a:spcAft>
                <a:spcPts val="0"/>
              </a:spcAft>
              <a:buNone/>
            </a:pPr>
            <a:r>
              <a:t/>
            </a:r>
            <a:endParaRPr b="1" sz="3200">
              <a:solidFill>
                <a:schemeClr val="dk1"/>
              </a:solidFill>
              <a:latin typeface="Arial Black"/>
              <a:ea typeface="Arial Black"/>
              <a:cs typeface="Arial Black"/>
              <a:sym typeface="Arial Black"/>
            </a:endParaRPr>
          </a:p>
          <a:p>
            <a:pPr indent="0" lvl="0" marL="0" marR="0" rtl="0" algn="l">
              <a:spcBef>
                <a:spcPts val="0"/>
              </a:spcBef>
              <a:spcAft>
                <a:spcPts val="0"/>
              </a:spcAft>
              <a:buNone/>
            </a:pPr>
            <a:r>
              <a:rPr b="1" lang="it-IT" sz="3200">
                <a:solidFill>
                  <a:schemeClr val="accent5"/>
                </a:solidFill>
                <a:latin typeface="Arial Black"/>
                <a:ea typeface="Arial Black"/>
                <a:cs typeface="Arial Black"/>
                <a:sym typeface="Arial Black"/>
              </a:rPr>
              <a:t>By collaborating and enhancing our awareness of inclusive behaviors and valuing differences, we can further our collective growth along this path</a:t>
            </a:r>
            <a:r>
              <a:rPr b="1" lang="it-IT" sz="3200">
                <a:solidFill>
                  <a:schemeClr val="accent5"/>
                </a:solidFill>
                <a:latin typeface="Arial Black"/>
                <a:ea typeface="Arial Black"/>
                <a:cs typeface="Arial Black"/>
                <a:sym typeface="Arial Black"/>
              </a:rPr>
              <a:t>.</a:t>
            </a:r>
            <a:endParaRPr>
              <a:latin typeface="Arial Black"/>
              <a:ea typeface="Arial Black"/>
              <a:cs typeface="Arial Black"/>
              <a:sym typeface="Arial Black"/>
            </a:endParaRPr>
          </a:p>
        </p:txBody>
      </p:sp>
      <p:sp>
        <p:nvSpPr>
          <p:cNvPr id="430" name="Google Shape;430;p18"/>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19"/>
          <p:cNvSpPr txBox="1"/>
          <p:nvPr/>
        </p:nvSpPr>
        <p:spPr>
          <a:xfrm>
            <a:off x="0" y="4382115"/>
            <a:ext cx="15278100" cy="1693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7200">
                <a:solidFill>
                  <a:schemeClr val="dk1"/>
                </a:solidFill>
                <a:latin typeface="Arial Black"/>
                <a:ea typeface="Arial Black"/>
                <a:cs typeface="Arial Black"/>
                <a:sym typeface="Arial Black"/>
              </a:rPr>
              <a:t>Thank you</a:t>
            </a:r>
            <a:endParaRPr>
              <a:latin typeface="Arial Black"/>
              <a:ea typeface="Arial Black"/>
              <a:cs typeface="Arial Black"/>
              <a:sym typeface="Arial Black"/>
            </a:endParaRPr>
          </a:p>
          <a:p>
            <a:pPr indent="0" lvl="0" marL="0" marR="0" rtl="0" algn="ctr">
              <a:spcBef>
                <a:spcPts val="0"/>
              </a:spcBef>
              <a:spcAft>
                <a:spcPts val="0"/>
              </a:spcAft>
              <a:buNone/>
            </a:pPr>
            <a:r>
              <a:rPr b="1" lang="it-IT" sz="3200">
                <a:solidFill>
                  <a:srgbClr val="3F7818"/>
                </a:solidFill>
                <a:latin typeface="Arial Black"/>
                <a:ea typeface="Arial Black"/>
                <a:cs typeface="Arial Black"/>
                <a:sym typeface="Arial Black"/>
              </a:rPr>
              <a:t>Convocation Refugee Grant Program</a:t>
            </a:r>
            <a:endParaRPr b="1" sz="7200">
              <a:solidFill>
                <a:schemeClr val="dk1"/>
              </a:solidFill>
              <a:latin typeface="Arial Black"/>
              <a:ea typeface="Arial Black"/>
              <a:cs typeface="Arial Black"/>
              <a:sym typeface="Arial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2"/>
          <p:cNvSpPr txBox="1"/>
          <p:nvPr/>
        </p:nvSpPr>
        <p:spPr>
          <a:xfrm>
            <a:off x="2644499" y="2927350"/>
            <a:ext cx="10521300" cy="5910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Each one of us possesses unique gifts to contribute and share</a:t>
            </a:r>
            <a:endParaRPr b="1" sz="5400">
              <a:solidFill>
                <a:schemeClr val="dk1"/>
              </a:solidFill>
              <a:latin typeface="Arial Black"/>
              <a:ea typeface="Arial Black"/>
              <a:cs typeface="Arial Black"/>
              <a:sym typeface="Arial Black"/>
            </a:endParaRPr>
          </a:p>
          <a:p>
            <a:pPr indent="0" lvl="0" marL="0" marR="0" rtl="0" algn="l">
              <a:spcBef>
                <a:spcPts val="0"/>
              </a:spcBef>
              <a:spcAft>
                <a:spcPts val="0"/>
              </a:spcAft>
              <a:buNone/>
            </a:pPr>
            <a:r>
              <a:t/>
            </a:r>
            <a:endParaRPr b="1" sz="5400">
              <a:solidFill>
                <a:schemeClr val="dk1"/>
              </a:solidFill>
              <a:latin typeface="Arial Black"/>
              <a:ea typeface="Arial Black"/>
              <a:cs typeface="Arial Black"/>
              <a:sym typeface="Arial Black"/>
            </a:endParaRPr>
          </a:p>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Each of us has </a:t>
            </a:r>
            <a:endParaRPr>
              <a:latin typeface="Arial Black"/>
              <a:ea typeface="Arial Black"/>
              <a:cs typeface="Arial Black"/>
              <a:sym typeface="Arial Black"/>
            </a:endParaRPr>
          </a:p>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a unique part to play</a:t>
            </a:r>
            <a:endParaRPr>
              <a:latin typeface="Arial Black"/>
              <a:ea typeface="Arial Black"/>
              <a:cs typeface="Arial Black"/>
              <a:sym typeface="Arial Black"/>
            </a:endParaRPr>
          </a:p>
          <a:p>
            <a:pPr indent="0" lvl="0" marL="0" marR="0" rtl="0" algn="l">
              <a:spcBef>
                <a:spcPts val="0"/>
              </a:spcBef>
              <a:spcAft>
                <a:spcPts val="0"/>
              </a:spcAft>
              <a:buNone/>
            </a:pPr>
            <a:r>
              <a:t/>
            </a:r>
            <a:endParaRPr b="1" sz="5400">
              <a:solidFill>
                <a:schemeClr val="dk1"/>
              </a:solidFill>
              <a:latin typeface="Avenir"/>
              <a:ea typeface="Avenir"/>
              <a:cs typeface="Avenir"/>
              <a:sym typeface="Avenir"/>
            </a:endParaRPr>
          </a:p>
        </p:txBody>
      </p:sp>
      <p:sp>
        <p:nvSpPr>
          <p:cNvPr id="326" name="Google Shape;326;p2"/>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
          <p:cNvSpPr txBox="1"/>
          <p:nvPr/>
        </p:nvSpPr>
        <p:spPr>
          <a:xfrm>
            <a:off x="2301243" y="3473600"/>
            <a:ext cx="10565100" cy="3786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4000">
                <a:solidFill>
                  <a:schemeClr val="dk1"/>
                </a:solidFill>
                <a:latin typeface="Avenir"/>
                <a:ea typeface="Avenir"/>
                <a:cs typeface="Avenir"/>
                <a:sym typeface="Avenir"/>
              </a:rPr>
              <a:t>1. Inclusion and Diversity.</a:t>
            </a:r>
            <a:endParaRPr sz="4000"/>
          </a:p>
          <a:p>
            <a:pPr indent="0" lvl="0" marL="0" marR="0" rtl="0" algn="l">
              <a:spcBef>
                <a:spcPts val="0"/>
              </a:spcBef>
              <a:spcAft>
                <a:spcPts val="0"/>
              </a:spcAft>
              <a:buNone/>
            </a:pPr>
            <a:r>
              <a:t/>
            </a:r>
            <a:endParaRPr sz="4000">
              <a:solidFill>
                <a:schemeClr val="dk1"/>
              </a:solidFill>
              <a:latin typeface="Avenir"/>
              <a:ea typeface="Avenir"/>
              <a:cs typeface="Avenir"/>
              <a:sym typeface="Avenir"/>
            </a:endParaRPr>
          </a:p>
          <a:p>
            <a:pPr indent="0" lvl="0" marL="0" marR="0" rtl="0" algn="l">
              <a:spcBef>
                <a:spcPts val="0"/>
              </a:spcBef>
              <a:spcAft>
                <a:spcPts val="0"/>
              </a:spcAft>
              <a:buNone/>
            </a:pPr>
            <a:r>
              <a:rPr lang="it-IT" sz="4000">
                <a:solidFill>
                  <a:schemeClr val="dk1"/>
                </a:solidFill>
                <a:latin typeface="Avenir"/>
                <a:ea typeface="Avenir"/>
                <a:cs typeface="Avenir"/>
                <a:sym typeface="Avenir"/>
              </a:rPr>
              <a:t>2. How to gain an awareness and understanding of Inclusion.</a:t>
            </a:r>
            <a:endParaRPr sz="4000"/>
          </a:p>
          <a:p>
            <a:pPr indent="0" lvl="0" marL="0" marR="0" rtl="0" algn="l">
              <a:spcBef>
                <a:spcPts val="0"/>
              </a:spcBef>
              <a:spcAft>
                <a:spcPts val="0"/>
              </a:spcAft>
              <a:buNone/>
            </a:pPr>
            <a:r>
              <a:t/>
            </a:r>
            <a:endParaRPr sz="4000">
              <a:solidFill>
                <a:schemeClr val="dk1"/>
              </a:solidFill>
              <a:latin typeface="Avenir"/>
              <a:ea typeface="Avenir"/>
              <a:cs typeface="Avenir"/>
              <a:sym typeface="Avenir"/>
            </a:endParaRPr>
          </a:p>
          <a:p>
            <a:pPr indent="0" lvl="0" marL="0" marR="0" rtl="0" algn="l">
              <a:spcBef>
                <a:spcPts val="0"/>
              </a:spcBef>
              <a:spcAft>
                <a:spcPts val="0"/>
              </a:spcAft>
              <a:buNone/>
            </a:pPr>
            <a:r>
              <a:rPr lang="it-IT" sz="4000">
                <a:solidFill>
                  <a:schemeClr val="dk1"/>
                </a:solidFill>
                <a:latin typeface="Avenir"/>
                <a:ea typeface="Avenir"/>
                <a:cs typeface="Avenir"/>
                <a:sym typeface="Avenir"/>
              </a:rPr>
              <a:t>3. How to promote inclusive behaviours.</a:t>
            </a:r>
            <a:endParaRPr sz="4000"/>
          </a:p>
        </p:txBody>
      </p:sp>
      <p:sp>
        <p:nvSpPr>
          <p:cNvPr id="332" name="Google Shape;332;p3"/>
          <p:cNvSpPr txBox="1"/>
          <p:nvPr/>
        </p:nvSpPr>
        <p:spPr>
          <a:xfrm>
            <a:off x="2301247" y="1487375"/>
            <a:ext cx="10358100" cy="923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rgbClr val="3F7818"/>
                </a:solidFill>
                <a:latin typeface="Arial Black"/>
                <a:ea typeface="Arial Black"/>
                <a:cs typeface="Arial Black"/>
                <a:sym typeface="Arial Black"/>
              </a:rPr>
              <a:t>What are we learning?</a:t>
            </a:r>
            <a:endParaRPr>
              <a:solidFill>
                <a:srgbClr val="3F7818"/>
              </a:solidFill>
              <a:latin typeface="Arial Black"/>
              <a:ea typeface="Arial Black"/>
              <a:cs typeface="Arial Black"/>
              <a:sym typeface="Arial Black"/>
            </a:endParaRPr>
          </a:p>
        </p:txBody>
      </p:sp>
      <p:sp>
        <p:nvSpPr>
          <p:cNvPr id="333" name="Google Shape;333;p3"/>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4"/>
          <p:cNvSpPr txBox="1"/>
          <p:nvPr/>
        </p:nvSpPr>
        <p:spPr>
          <a:xfrm>
            <a:off x="4147881" y="4267131"/>
            <a:ext cx="8507400" cy="2031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7200">
                <a:solidFill>
                  <a:schemeClr val="dk1"/>
                </a:solidFill>
                <a:latin typeface="Arial Black"/>
                <a:ea typeface="Arial Black"/>
                <a:cs typeface="Arial Black"/>
                <a:sym typeface="Arial Black"/>
              </a:rPr>
              <a:t>Definitions</a:t>
            </a:r>
            <a:endParaRPr>
              <a:latin typeface="Arial Black"/>
              <a:ea typeface="Arial Black"/>
              <a:cs typeface="Arial Black"/>
              <a:sym typeface="Arial Black"/>
            </a:endParaRPr>
          </a:p>
          <a:p>
            <a:pPr indent="0" lvl="0" marL="0" marR="0" rtl="0" algn="l">
              <a:spcBef>
                <a:spcPts val="0"/>
              </a:spcBef>
              <a:spcAft>
                <a:spcPts val="0"/>
              </a:spcAft>
              <a:buNone/>
            </a:pPr>
            <a:r>
              <a:t/>
            </a:r>
            <a:endParaRPr b="1" sz="5400">
              <a:solidFill>
                <a:schemeClr val="dk1"/>
              </a:solidFill>
              <a:latin typeface="Avenir"/>
              <a:ea typeface="Avenir"/>
              <a:cs typeface="Avenir"/>
              <a:sym typeface="Avenir"/>
            </a:endParaRPr>
          </a:p>
        </p:txBody>
      </p:sp>
      <p:sp>
        <p:nvSpPr>
          <p:cNvPr id="339" name="Google Shape;339;p4"/>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5"/>
          <p:cNvSpPr txBox="1"/>
          <p:nvPr/>
        </p:nvSpPr>
        <p:spPr>
          <a:xfrm>
            <a:off x="1402706" y="1333915"/>
            <a:ext cx="13556400" cy="4710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Inclusion</a:t>
            </a:r>
            <a:endParaRPr>
              <a:latin typeface="Arial Black"/>
              <a:ea typeface="Arial Black"/>
              <a:cs typeface="Arial Black"/>
              <a:sym typeface="Arial Black"/>
            </a:endParaRPr>
          </a:p>
          <a:p>
            <a:pPr indent="0" lvl="0" marL="0" marR="0" rtl="0" algn="l">
              <a:spcBef>
                <a:spcPts val="0"/>
              </a:spcBef>
              <a:spcAft>
                <a:spcPts val="0"/>
              </a:spcAft>
              <a:buNone/>
            </a:pPr>
            <a:r>
              <a:rPr b="1" lang="it-IT" sz="3200">
                <a:solidFill>
                  <a:srgbClr val="3F7818"/>
                </a:solidFill>
                <a:latin typeface="Arial Black"/>
                <a:ea typeface="Arial Black"/>
                <a:cs typeface="Arial Black"/>
                <a:sym typeface="Arial Black"/>
              </a:rPr>
              <a:t>Inclusion occurs when a person becomes part of something</a:t>
            </a:r>
            <a:endParaRPr b="1" sz="3200">
              <a:solidFill>
                <a:srgbClr val="3F7818"/>
              </a:solidFill>
              <a:latin typeface="Arial Black"/>
              <a:ea typeface="Arial Black"/>
              <a:cs typeface="Arial Black"/>
              <a:sym typeface="Arial Black"/>
            </a:endParaRPr>
          </a:p>
          <a:p>
            <a:pPr indent="-342900" lvl="0" marL="342900" rtl="0" algn="l">
              <a:spcBef>
                <a:spcPts val="0"/>
              </a:spcBef>
              <a:spcAft>
                <a:spcPts val="0"/>
              </a:spcAft>
              <a:buClr>
                <a:schemeClr val="dk1"/>
              </a:buClr>
              <a:buSzPts val="3200"/>
              <a:buChar char="•"/>
            </a:pPr>
            <a:r>
              <a:rPr lang="it-IT" sz="3200">
                <a:solidFill>
                  <a:schemeClr val="dk1"/>
                </a:solidFill>
                <a:latin typeface="Avenir"/>
                <a:ea typeface="Avenir"/>
                <a:cs typeface="Avenir"/>
                <a:sym typeface="Avenir"/>
              </a:rPr>
              <a:t>When we define inclusion in the context of a community, is it the same as diversity? Are both terms interchangeable?</a:t>
            </a:r>
            <a:endParaRPr sz="3200">
              <a:solidFill>
                <a:schemeClr val="dk1"/>
              </a:solidFill>
              <a:latin typeface="Avenir"/>
              <a:ea typeface="Avenir"/>
              <a:cs typeface="Avenir"/>
              <a:sym typeface="Avenir"/>
            </a:endParaRPr>
          </a:p>
          <a:p>
            <a:pPr indent="-342900" lvl="0" marL="342900" rtl="0" algn="l">
              <a:spcBef>
                <a:spcPts val="0"/>
              </a:spcBef>
              <a:spcAft>
                <a:spcPts val="0"/>
              </a:spcAft>
              <a:buClr>
                <a:schemeClr val="dk1"/>
              </a:buClr>
              <a:buSzPts val="3200"/>
              <a:buChar char="•"/>
            </a:pPr>
            <a:r>
              <a:rPr lang="it-IT" sz="3200">
                <a:solidFill>
                  <a:schemeClr val="dk1"/>
                </a:solidFill>
                <a:latin typeface="Avenir"/>
                <a:ea typeface="Avenir"/>
                <a:cs typeface="Avenir"/>
                <a:sym typeface="Avenir"/>
              </a:rPr>
              <a:t>If we have a diverse community, do we automatically have inclusion in that community as well?</a:t>
            </a:r>
            <a:endParaRPr b="1" sz="3200">
              <a:solidFill>
                <a:srgbClr val="3F7818"/>
              </a:solidFill>
              <a:latin typeface="Arial Black"/>
              <a:ea typeface="Arial Black"/>
              <a:cs typeface="Arial Black"/>
              <a:sym typeface="Arial Black"/>
            </a:endParaRPr>
          </a:p>
          <a:p>
            <a:pPr indent="0" lvl="0" marL="0" marR="0" rtl="0" algn="l">
              <a:spcBef>
                <a:spcPts val="0"/>
              </a:spcBef>
              <a:spcAft>
                <a:spcPts val="0"/>
              </a:spcAft>
              <a:buNone/>
            </a:pPr>
            <a:r>
              <a:t/>
            </a:r>
            <a:endParaRPr b="1" sz="5400">
              <a:solidFill>
                <a:schemeClr val="dk1"/>
              </a:solidFill>
              <a:latin typeface="Avenir"/>
              <a:ea typeface="Avenir"/>
              <a:cs typeface="Avenir"/>
              <a:sym typeface="Avenir"/>
            </a:endParaRPr>
          </a:p>
        </p:txBody>
      </p:sp>
      <p:sp>
        <p:nvSpPr>
          <p:cNvPr id="345" name="Google Shape;345;p5"/>
          <p:cNvSpPr txBox="1"/>
          <p:nvPr/>
        </p:nvSpPr>
        <p:spPr>
          <a:xfrm>
            <a:off x="1402700" y="5742725"/>
            <a:ext cx="12588000" cy="504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Diversity</a:t>
            </a:r>
            <a:endParaRPr b="1" sz="5400">
              <a:solidFill>
                <a:schemeClr val="dk1"/>
              </a:solidFill>
              <a:latin typeface="Arial Black"/>
              <a:ea typeface="Arial Black"/>
              <a:cs typeface="Arial Black"/>
              <a:sym typeface="Arial Black"/>
            </a:endParaRPr>
          </a:p>
          <a:p>
            <a:pPr indent="0" lvl="0" marL="0" marR="0" rtl="0" algn="l">
              <a:spcBef>
                <a:spcPts val="0"/>
              </a:spcBef>
              <a:spcAft>
                <a:spcPts val="0"/>
              </a:spcAft>
              <a:buNone/>
            </a:pPr>
            <a:r>
              <a:rPr b="1" lang="it-IT" sz="3200">
                <a:solidFill>
                  <a:srgbClr val="3F7818"/>
                </a:solidFill>
                <a:latin typeface="Arial Black"/>
                <a:ea typeface="Arial Black"/>
                <a:cs typeface="Arial Black"/>
                <a:sym typeface="Arial Black"/>
              </a:rPr>
              <a:t>Diversity is the presence of different individual and collective identities in a community, including race, gender, age, religion, sexual orientation, ethnicity, national origin, socio-economic status, language, and </a:t>
            </a:r>
            <a:r>
              <a:rPr b="1" lang="it-IT" sz="3200">
                <a:solidFill>
                  <a:srgbClr val="3F7818"/>
                </a:solidFill>
                <a:latin typeface="Arial Black"/>
                <a:ea typeface="Arial Black"/>
                <a:cs typeface="Arial Black"/>
                <a:sym typeface="Arial Black"/>
              </a:rPr>
              <a:t>physical</a:t>
            </a:r>
            <a:r>
              <a:rPr b="1" lang="it-IT" sz="3200">
                <a:solidFill>
                  <a:srgbClr val="3F7818"/>
                </a:solidFill>
                <a:latin typeface="Arial Black"/>
                <a:ea typeface="Arial Black"/>
                <a:cs typeface="Arial Black"/>
                <a:sym typeface="Arial Black"/>
              </a:rPr>
              <a:t> ability</a:t>
            </a:r>
            <a:endParaRPr>
              <a:latin typeface="Arial Black"/>
              <a:ea typeface="Arial Black"/>
              <a:cs typeface="Arial Black"/>
              <a:sym typeface="Arial Black"/>
            </a:endParaRPr>
          </a:p>
          <a:p>
            <a:pPr indent="0" lvl="0" marL="0" marR="0" rtl="0" algn="l">
              <a:spcBef>
                <a:spcPts val="0"/>
              </a:spcBef>
              <a:spcAft>
                <a:spcPts val="0"/>
              </a:spcAft>
              <a:buNone/>
            </a:pPr>
            <a:r>
              <a:t/>
            </a:r>
            <a:endParaRPr b="1" sz="5400">
              <a:solidFill>
                <a:schemeClr val="dk1"/>
              </a:solidFill>
              <a:latin typeface="Avenir"/>
              <a:ea typeface="Avenir"/>
              <a:cs typeface="Avenir"/>
              <a:sym typeface="Avenir"/>
            </a:endParaRPr>
          </a:p>
          <a:p>
            <a:pPr indent="0" lvl="0" marL="0" marR="0" rtl="0" algn="l">
              <a:spcBef>
                <a:spcPts val="0"/>
              </a:spcBef>
              <a:spcAft>
                <a:spcPts val="0"/>
              </a:spcAft>
              <a:buNone/>
            </a:pPr>
            <a:r>
              <a:t/>
            </a:r>
            <a:endParaRPr b="1" sz="5400">
              <a:solidFill>
                <a:schemeClr val="dk1"/>
              </a:solidFill>
              <a:latin typeface="Avenir"/>
              <a:ea typeface="Avenir"/>
              <a:cs typeface="Avenir"/>
              <a:sym typeface="Avenir"/>
            </a:endParaRPr>
          </a:p>
        </p:txBody>
      </p:sp>
      <p:sp>
        <p:nvSpPr>
          <p:cNvPr id="346" name="Google Shape;346;p5"/>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6"/>
          <p:cNvSpPr txBox="1"/>
          <p:nvPr/>
        </p:nvSpPr>
        <p:spPr>
          <a:xfrm>
            <a:off x="989725" y="2087000"/>
            <a:ext cx="13856400" cy="5541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Diversity and Marginalized Groups</a:t>
            </a:r>
            <a:endParaRPr>
              <a:latin typeface="Arial Black"/>
              <a:ea typeface="Arial Black"/>
              <a:cs typeface="Arial Black"/>
              <a:sym typeface="Arial Black"/>
            </a:endParaRPr>
          </a:p>
          <a:p>
            <a:pPr indent="0" lvl="0" marL="0" marR="0" rtl="0" algn="l">
              <a:lnSpc>
                <a:spcPct val="150000"/>
              </a:lnSpc>
              <a:spcBef>
                <a:spcPts val="0"/>
              </a:spcBef>
              <a:spcAft>
                <a:spcPts val="0"/>
              </a:spcAft>
              <a:buNone/>
            </a:pPr>
            <a:r>
              <a:t/>
            </a:r>
            <a:endParaRPr b="1" sz="3200">
              <a:solidFill>
                <a:srgbClr val="3F7818"/>
              </a:solidFill>
              <a:latin typeface="Arial Black"/>
              <a:ea typeface="Arial Black"/>
              <a:cs typeface="Arial Black"/>
              <a:sym typeface="Arial Black"/>
            </a:endParaRPr>
          </a:p>
          <a:p>
            <a:pPr indent="0" lvl="0" marL="0" marR="0" rtl="0" algn="l">
              <a:lnSpc>
                <a:spcPct val="150000"/>
              </a:lnSpc>
              <a:spcBef>
                <a:spcPts val="0"/>
              </a:spcBef>
              <a:spcAft>
                <a:spcPts val="0"/>
              </a:spcAft>
              <a:buNone/>
            </a:pPr>
            <a:r>
              <a:rPr b="1" lang="it-IT" sz="3200">
                <a:solidFill>
                  <a:srgbClr val="3F7818"/>
                </a:solidFill>
                <a:latin typeface="Arial Black"/>
                <a:ea typeface="Arial Black"/>
                <a:cs typeface="Arial Black"/>
                <a:sym typeface="Arial Black"/>
              </a:rPr>
              <a:t>Typically,</a:t>
            </a:r>
            <a:r>
              <a:rPr b="1" lang="it-IT" sz="3200">
                <a:solidFill>
                  <a:srgbClr val="3F7818"/>
                </a:solidFill>
                <a:latin typeface="Arial Black"/>
                <a:ea typeface="Arial Black"/>
                <a:cs typeface="Arial Black"/>
                <a:sym typeface="Arial Black"/>
              </a:rPr>
              <a:t> these relate to marginalized communities, which are those excluded from mainstream, social, economic, educational, or cultural life.</a:t>
            </a:r>
            <a:endParaRPr>
              <a:latin typeface="Arial Black"/>
              <a:ea typeface="Arial Black"/>
              <a:cs typeface="Arial Black"/>
              <a:sym typeface="Arial Black"/>
            </a:endParaRPr>
          </a:p>
          <a:p>
            <a:pPr indent="0" lvl="0" marL="0" marR="0" rtl="0" algn="l">
              <a:spcBef>
                <a:spcPts val="0"/>
              </a:spcBef>
              <a:spcAft>
                <a:spcPts val="0"/>
              </a:spcAft>
              <a:buNone/>
            </a:pPr>
            <a:r>
              <a:t/>
            </a:r>
            <a:endParaRPr b="1" sz="5400">
              <a:solidFill>
                <a:schemeClr val="dk1"/>
              </a:solidFill>
              <a:latin typeface="Avenir"/>
              <a:ea typeface="Avenir"/>
              <a:cs typeface="Avenir"/>
              <a:sym typeface="Avenir"/>
            </a:endParaRPr>
          </a:p>
          <a:p>
            <a:pPr indent="0" lvl="0" marL="0" marR="0" rtl="0" algn="l">
              <a:spcBef>
                <a:spcPts val="0"/>
              </a:spcBef>
              <a:spcAft>
                <a:spcPts val="0"/>
              </a:spcAft>
              <a:buNone/>
            </a:pPr>
            <a:r>
              <a:t/>
            </a:r>
            <a:endParaRPr b="1" sz="5400">
              <a:solidFill>
                <a:schemeClr val="dk1"/>
              </a:solidFill>
              <a:latin typeface="Avenir"/>
              <a:ea typeface="Avenir"/>
              <a:cs typeface="Avenir"/>
              <a:sym typeface="Avenir"/>
            </a:endParaRPr>
          </a:p>
        </p:txBody>
      </p:sp>
      <p:sp>
        <p:nvSpPr>
          <p:cNvPr id="352" name="Google Shape;352;p6"/>
          <p:cNvSpPr txBox="1"/>
          <p:nvPr/>
        </p:nvSpPr>
        <p:spPr>
          <a:xfrm>
            <a:off x="989725" y="6516825"/>
            <a:ext cx="12325500" cy="20625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chemeClr val="dk1"/>
              </a:buClr>
              <a:buSzPts val="3200"/>
              <a:buFont typeface="Avenir"/>
              <a:buNone/>
            </a:pPr>
            <a:r>
              <a:rPr b="1" lang="it-IT" sz="3200">
                <a:solidFill>
                  <a:schemeClr val="dk1"/>
                </a:solidFill>
                <a:latin typeface="Avenir"/>
                <a:ea typeface="Avenir"/>
                <a:cs typeface="Avenir"/>
                <a:sym typeface="Avenir"/>
              </a:rPr>
              <a:t>Examples of marginalized populations include groups excluded due to race, gender identity, sexual orientation, age, physical ability, language, or immigration status.</a:t>
            </a:r>
            <a:endParaRPr b="1" sz="3200">
              <a:solidFill>
                <a:schemeClr val="dk1"/>
              </a:solidFill>
              <a:latin typeface="Avenir"/>
              <a:ea typeface="Avenir"/>
              <a:cs typeface="Avenir"/>
              <a:sym typeface="Avenir"/>
            </a:endParaRPr>
          </a:p>
        </p:txBody>
      </p:sp>
      <p:sp>
        <p:nvSpPr>
          <p:cNvPr id="353" name="Google Shape;353;p6"/>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7"/>
          <p:cNvSpPr txBox="1"/>
          <p:nvPr/>
        </p:nvSpPr>
        <p:spPr>
          <a:xfrm>
            <a:off x="1334530" y="1250092"/>
            <a:ext cx="12858600" cy="4017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Inclusion</a:t>
            </a:r>
            <a:endParaRPr>
              <a:latin typeface="Arial Black"/>
              <a:ea typeface="Arial Black"/>
              <a:cs typeface="Arial Black"/>
              <a:sym typeface="Arial Black"/>
            </a:endParaRPr>
          </a:p>
          <a:p>
            <a:pPr indent="0" lvl="0" marL="0" marR="0" rtl="0" algn="l">
              <a:spcBef>
                <a:spcPts val="0"/>
              </a:spcBef>
              <a:spcAft>
                <a:spcPts val="0"/>
              </a:spcAft>
              <a:buNone/>
            </a:pPr>
            <a:r>
              <a:rPr b="1" lang="it-IT" sz="3100">
                <a:solidFill>
                  <a:srgbClr val="3F7818"/>
                </a:solidFill>
                <a:latin typeface="Arial Black"/>
                <a:ea typeface="Arial Black"/>
                <a:cs typeface="Arial Black"/>
                <a:sym typeface="Arial Black"/>
              </a:rPr>
              <a:t>Inclusion is the practice or policy of providing equal access to opportunities and resources for people who might otherwise be excluded or marginalized</a:t>
            </a:r>
            <a:endParaRPr sz="3100">
              <a:latin typeface="Arial Black"/>
              <a:ea typeface="Arial Black"/>
              <a:cs typeface="Arial Black"/>
              <a:sym typeface="Arial Black"/>
            </a:endParaRPr>
          </a:p>
          <a:p>
            <a:pPr indent="0" lvl="0" marL="0" marR="0" rtl="0" algn="l">
              <a:spcBef>
                <a:spcPts val="0"/>
              </a:spcBef>
              <a:spcAft>
                <a:spcPts val="0"/>
              </a:spcAft>
              <a:buNone/>
            </a:pPr>
            <a:r>
              <a:t/>
            </a:r>
            <a:endParaRPr b="1" sz="5400">
              <a:solidFill>
                <a:schemeClr val="dk1"/>
              </a:solidFill>
              <a:latin typeface="Avenir"/>
              <a:ea typeface="Avenir"/>
              <a:cs typeface="Avenir"/>
              <a:sym typeface="Avenir"/>
            </a:endParaRPr>
          </a:p>
          <a:p>
            <a:pPr indent="0" lvl="0" marL="0" marR="0" rtl="0" algn="l">
              <a:spcBef>
                <a:spcPts val="0"/>
              </a:spcBef>
              <a:spcAft>
                <a:spcPts val="0"/>
              </a:spcAft>
              <a:buNone/>
            </a:pPr>
            <a:r>
              <a:t/>
            </a:r>
            <a:endParaRPr b="1" sz="5400">
              <a:solidFill>
                <a:schemeClr val="dk1"/>
              </a:solidFill>
              <a:latin typeface="Avenir"/>
              <a:ea typeface="Avenir"/>
              <a:cs typeface="Avenir"/>
              <a:sym typeface="Avenir"/>
            </a:endParaRPr>
          </a:p>
        </p:txBody>
      </p:sp>
      <p:sp>
        <p:nvSpPr>
          <p:cNvPr id="359" name="Google Shape;359;p7"/>
          <p:cNvSpPr txBox="1"/>
          <p:nvPr/>
        </p:nvSpPr>
        <p:spPr>
          <a:xfrm>
            <a:off x="1334525" y="3935400"/>
            <a:ext cx="13040700" cy="521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5400">
                <a:solidFill>
                  <a:schemeClr val="dk1"/>
                </a:solidFill>
                <a:latin typeface="Arial Black"/>
                <a:ea typeface="Arial Black"/>
                <a:cs typeface="Arial Black"/>
                <a:sym typeface="Arial Black"/>
              </a:rPr>
              <a:t>Diverse and Inclusive Community</a:t>
            </a:r>
            <a:endParaRPr sz="5400">
              <a:latin typeface="Arial Black"/>
              <a:ea typeface="Arial Black"/>
              <a:cs typeface="Arial Black"/>
              <a:sym typeface="Arial Black"/>
            </a:endParaRPr>
          </a:p>
          <a:p>
            <a:pPr indent="0" lvl="0" marL="0" marR="0" rtl="0" algn="l">
              <a:spcBef>
                <a:spcPts val="0"/>
              </a:spcBef>
              <a:spcAft>
                <a:spcPts val="0"/>
              </a:spcAft>
              <a:buNone/>
            </a:pPr>
            <a:r>
              <a:rPr b="1" lang="it-IT" sz="3100">
                <a:solidFill>
                  <a:srgbClr val="3F7818"/>
                </a:solidFill>
                <a:latin typeface="Arial Black"/>
                <a:ea typeface="Arial Black"/>
                <a:cs typeface="Arial Black"/>
                <a:sym typeface="Arial Black"/>
              </a:rPr>
              <a:t>A diverse and inclusive </a:t>
            </a:r>
            <a:r>
              <a:rPr b="1" lang="it-IT" sz="3100">
                <a:solidFill>
                  <a:srgbClr val="3F7818"/>
                </a:solidFill>
                <a:latin typeface="Arial Black"/>
                <a:ea typeface="Arial Black"/>
                <a:cs typeface="Arial Black"/>
                <a:sym typeface="Arial Black"/>
              </a:rPr>
              <a:t>community</a:t>
            </a:r>
            <a:r>
              <a:rPr b="1" lang="it-IT" sz="3100">
                <a:solidFill>
                  <a:srgbClr val="3F7818"/>
                </a:solidFill>
                <a:latin typeface="Arial Black"/>
                <a:ea typeface="Arial Black"/>
                <a:cs typeface="Arial Black"/>
                <a:sym typeface="Arial Black"/>
              </a:rPr>
              <a:t> begins when the contributions, options and perspectives of marginalized groups of people are valued and integrated into the whole.</a:t>
            </a:r>
            <a:endParaRPr sz="3100">
              <a:latin typeface="Arial Black"/>
              <a:ea typeface="Arial Black"/>
              <a:cs typeface="Arial Black"/>
              <a:sym typeface="Arial Black"/>
            </a:endParaRPr>
          </a:p>
          <a:p>
            <a:pPr indent="0" lvl="0" marL="0" marR="0" rtl="0" algn="l">
              <a:spcBef>
                <a:spcPts val="0"/>
              </a:spcBef>
              <a:spcAft>
                <a:spcPts val="0"/>
              </a:spcAft>
              <a:buNone/>
            </a:pPr>
            <a:r>
              <a:t/>
            </a:r>
            <a:endParaRPr b="1" sz="3100">
              <a:solidFill>
                <a:srgbClr val="3F7818"/>
              </a:solidFill>
              <a:latin typeface="Avenir"/>
              <a:ea typeface="Avenir"/>
              <a:cs typeface="Avenir"/>
              <a:sym typeface="Avenir"/>
            </a:endParaRPr>
          </a:p>
          <a:p>
            <a:pPr indent="0" lvl="0" marL="0" marR="0" rtl="0" algn="l">
              <a:spcBef>
                <a:spcPts val="0"/>
              </a:spcBef>
              <a:spcAft>
                <a:spcPts val="0"/>
              </a:spcAft>
              <a:buNone/>
            </a:pPr>
            <a:r>
              <a:rPr lang="it-IT" sz="3100">
                <a:solidFill>
                  <a:schemeClr val="dk1"/>
                </a:solidFill>
                <a:latin typeface="Avenir"/>
                <a:ea typeface="Avenir"/>
                <a:cs typeface="Avenir"/>
                <a:sym typeface="Avenir"/>
              </a:rPr>
              <a:t>An inclusive community is a community where any person or group can feel welcomed, respected, supported and valued to participate fully regardless of their age, ethnicity, gender, religion, physical abilities or sexual orientation. </a:t>
            </a:r>
            <a:endParaRPr sz="3100">
              <a:solidFill>
                <a:srgbClr val="3F7818"/>
              </a:solidFill>
              <a:latin typeface="Avenir"/>
              <a:ea typeface="Avenir"/>
              <a:cs typeface="Avenir"/>
              <a:sym typeface="Avenir"/>
            </a:endParaRPr>
          </a:p>
        </p:txBody>
      </p:sp>
      <p:sp>
        <p:nvSpPr>
          <p:cNvPr id="360" name="Google Shape;360;p7"/>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8"/>
          <p:cNvSpPr txBox="1"/>
          <p:nvPr/>
        </p:nvSpPr>
        <p:spPr>
          <a:xfrm>
            <a:off x="2117550" y="3965425"/>
            <a:ext cx="12406200" cy="2801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7200">
                <a:solidFill>
                  <a:schemeClr val="dk1"/>
                </a:solidFill>
                <a:latin typeface="Arial Black"/>
                <a:ea typeface="Arial Black"/>
                <a:cs typeface="Arial Black"/>
                <a:sym typeface="Arial Black"/>
              </a:rPr>
              <a:t>Awareness of inclusion</a:t>
            </a:r>
            <a:endParaRPr>
              <a:latin typeface="Arial Black"/>
              <a:ea typeface="Arial Black"/>
              <a:cs typeface="Arial Black"/>
              <a:sym typeface="Arial Black"/>
            </a:endParaRPr>
          </a:p>
          <a:p>
            <a:pPr indent="0" lvl="0" marL="0" marR="0" rtl="0" algn="l">
              <a:spcBef>
                <a:spcPts val="0"/>
              </a:spcBef>
              <a:spcAft>
                <a:spcPts val="0"/>
              </a:spcAft>
              <a:buNone/>
            </a:pPr>
            <a:r>
              <a:rPr b="1" lang="it-IT" sz="3200" u="none" cap="none" strike="noStrike">
                <a:solidFill>
                  <a:srgbClr val="3F7818"/>
                </a:solidFill>
                <a:latin typeface="Arial Black"/>
                <a:ea typeface="Arial Black"/>
                <a:cs typeface="Arial Black"/>
                <a:sym typeface="Arial Black"/>
              </a:rPr>
              <a:t>Understanding inclusion begins with awareness</a:t>
            </a:r>
            <a:endParaRPr>
              <a:solidFill>
                <a:srgbClr val="3F7818"/>
              </a:solidFill>
              <a:latin typeface="Arial Black"/>
              <a:ea typeface="Arial Black"/>
              <a:cs typeface="Arial Black"/>
              <a:sym typeface="Arial Black"/>
            </a:endParaRPr>
          </a:p>
          <a:p>
            <a:pPr indent="0" lvl="0" marL="0" marR="0" rtl="0" algn="l">
              <a:spcBef>
                <a:spcPts val="0"/>
              </a:spcBef>
              <a:spcAft>
                <a:spcPts val="0"/>
              </a:spcAft>
              <a:buNone/>
            </a:pPr>
            <a:r>
              <a:t/>
            </a:r>
            <a:endParaRPr b="1" sz="7200">
              <a:solidFill>
                <a:schemeClr val="accent2"/>
              </a:solidFill>
              <a:latin typeface="Avenir"/>
              <a:ea typeface="Avenir"/>
              <a:cs typeface="Avenir"/>
              <a:sym typeface="Avenir"/>
            </a:endParaRPr>
          </a:p>
        </p:txBody>
      </p:sp>
      <p:sp>
        <p:nvSpPr>
          <p:cNvPr id="366" name="Google Shape;366;p8"/>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9"/>
          <p:cNvSpPr txBox="1"/>
          <p:nvPr/>
        </p:nvSpPr>
        <p:spPr>
          <a:xfrm>
            <a:off x="1237125" y="3436850"/>
            <a:ext cx="12969900" cy="66957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3F7818"/>
              </a:buClr>
              <a:buSzPts val="2400"/>
              <a:buFont typeface="Avenir"/>
              <a:buNone/>
            </a:pPr>
            <a:r>
              <a:rPr b="1" lang="it-IT" sz="3000">
                <a:solidFill>
                  <a:srgbClr val="3F7818"/>
                </a:solidFill>
                <a:latin typeface="Arial Black"/>
                <a:ea typeface="Arial Black"/>
                <a:cs typeface="Arial Black"/>
                <a:sym typeface="Arial Black"/>
              </a:rPr>
              <a:t>1) A person’s attitude</a:t>
            </a:r>
            <a:endParaRPr sz="3000">
              <a:solidFill>
                <a:srgbClr val="3F7818"/>
              </a:solidFill>
              <a:latin typeface="Arial Black"/>
              <a:ea typeface="Arial Black"/>
              <a:cs typeface="Arial Black"/>
              <a:sym typeface="Arial Black"/>
            </a:endParaRPr>
          </a:p>
          <a:p>
            <a:pPr indent="0" lvl="0" marL="0" marR="0" rtl="0" algn="l">
              <a:lnSpc>
                <a:spcPct val="150000"/>
              </a:lnSpc>
              <a:spcBef>
                <a:spcPts val="0"/>
              </a:spcBef>
              <a:spcAft>
                <a:spcPts val="0"/>
              </a:spcAft>
              <a:buClr>
                <a:schemeClr val="dk1"/>
              </a:buClr>
              <a:buSzPts val="2400"/>
              <a:buFont typeface="Avenir"/>
              <a:buNone/>
            </a:pPr>
            <a:r>
              <a:rPr lang="it-IT" sz="3000">
                <a:solidFill>
                  <a:schemeClr val="dk1"/>
                </a:solidFill>
                <a:latin typeface="Avenir"/>
                <a:ea typeface="Avenir"/>
                <a:cs typeface="Avenir"/>
                <a:sym typeface="Avenir"/>
              </a:rPr>
              <a:t>A positive and open attitude opens the door to inclusion. </a:t>
            </a:r>
            <a:endParaRPr b="1" sz="3000" u="none" cap="none" strike="noStrike">
              <a:solidFill>
                <a:srgbClr val="3F7818"/>
              </a:solidFill>
              <a:latin typeface="Avenir"/>
              <a:ea typeface="Avenir"/>
              <a:cs typeface="Avenir"/>
              <a:sym typeface="Avenir"/>
            </a:endParaRPr>
          </a:p>
          <a:p>
            <a:pPr indent="0" lvl="0" marL="0" marR="0" rtl="0" algn="l">
              <a:lnSpc>
                <a:spcPct val="150000"/>
              </a:lnSpc>
              <a:spcBef>
                <a:spcPts val="0"/>
              </a:spcBef>
              <a:spcAft>
                <a:spcPts val="0"/>
              </a:spcAft>
              <a:buClr>
                <a:srgbClr val="3F7818"/>
              </a:buClr>
              <a:buSzPts val="2400"/>
              <a:buFont typeface="Avenir"/>
              <a:buNone/>
            </a:pPr>
            <a:r>
              <a:rPr b="1" lang="it-IT" sz="3000" u="none" cap="none" strike="noStrike">
                <a:solidFill>
                  <a:srgbClr val="3F7818"/>
                </a:solidFill>
                <a:latin typeface="Arial Black"/>
                <a:ea typeface="Arial Black"/>
                <a:cs typeface="Arial Black"/>
                <a:sym typeface="Arial Black"/>
              </a:rPr>
              <a:t>2) Listening to others</a:t>
            </a:r>
            <a:endParaRPr sz="3000">
              <a:solidFill>
                <a:srgbClr val="3F7818"/>
              </a:solidFill>
              <a:latin typeface="Arial Black"/>
              <a:ea typeface="Arial Black"/>
              <a:cs typeface="Arial Black"/>
              <a:sym typeface="Arial Black"/>
            </a:endParaRPr>
          </a:p>
          <a:p>
            <a:pPr indent="0" lvl="0" marL="0" marR="0" rtl="0" algn="l">
              <a:lnSpc>
                <a:spcPct val="150000"/>
              </a:lnSpc>
              <a:spcBef>
                <a:spcPts val="0"/>
              </a:spcBef>
              <a:spcAft>
                <a:spcPts val="0"/>
              </a:spcAft>
              <a:buClr>
                <a:schemeClr val="dk1"/>
              </a:buClr>
              <a:buSzPts val="2400"/>
              <a:buFont typeface="Avenir"/>
              <a:buNone/>
            </a:pPr>
            <a:r>
              <a:rPr lang="it-IT" sz="3000">
                <a:solidFill>
                  <a:schemeClr val="dk1"/>
                </a:solidFill>
                <a:latin typeface="Avenir"/>
                <a:ea typeface="Avenir"/>
                <a:cs typeface="Avenir"/>
                <a:sym typeface="Avenir"/>
              </a:rPr>
              <a:t>Active listening is paying attention and making a conscious effort to hear and understand what’s being said, not simply waiting your turn to speak. </a:t>
            </a:r>
            <a:endParaRPr b="1" sz="3000">
              <a:solidFill>
                <a:srgbClr val="3F7818"/>
              </a:solidFill>
              <a:latin typeface="Avenir"/>
              <a:ea typeface="Avenir"/>
              <a:cs typeface="Avenir"/>
              <a:sym typeface="Avenir"/>
            </a:endParaRPr>
          </a:p>
          <a:p>
            <a:pPr indent="0" lvl="0" marL="0" marR="0" rtl="0" algn="l">
              <a:lnSpc>
                <a:spcPct val="150000"/>
              </a:lnSpc>
              <a:spcBef>
                <a:spcPts val="0"/>
              </a:spcBef>
              <a:spcAft>
                <a:spcPts val="0"/>
              </a:spcAft>
              <a:buClr>
                <a:srgbClr val="3F7818"/>
              </a:buClr>
              <a:buSzPts val="2400"/>
              <a:buFont typeface="Avenir"/>
              <a:buNone/>
            </a:pPr>
            <a:r>
              <a:rPr b="1" lang="it-IT" sz="3000">
                <a:solidFill>
                  <a:srgbClr val="3F7818"/>
                </a:solidFill>
                <a:latin typeface="Arial Black"/>
                <a:ea typeface="Arial Black"/>
                <a:cs typeface="Arial Black"/>
                <a:sym typeface="Arial Black"/>
              </a:rPr>
              <a:t>3) Communicating</a:t>
            </a:r>
            <a:endParaRPr sz="3000"/>
          </a:p>
          <a:p>
            <a:pPr indent="0" lvl="0" marL="0" marR="0" rtl="0" algn="l">
              <a:lnSpc>
                <a:spcPct val="150000"/>
              </a:lnSpc>
              <a:spcBef>
                <a:spcPts val="0"/>
              </a:spcBef>
              <a:spcAft>
                <a:spcPts val="0"/>
              </a:spcAft>
              <a:buClr>
                <a:schemeClr val="dk1"/>
              </a:buClr>
              <a:buSzPts val="2400"/>
              <a:buFont typeface="Avenir"/>
              <a:buNone/>
            </a:pPr>
            <a:r>
              <a:rPr lang="it-IT" sz="3000">
                <a:solidFill>
                  <a:schemeClr val="dk1"/>
                </a:solidFill>
                <a:latin typeface="Avenir"/>
                <a:ea typeface="Avenir"/>
                <a:cs typeface="Avenir"/>
                <a:sym typeface="Avenir"/>
              </a:rPr>
              <a:t>E</a:t>
            </a:r>
            <a:r>
              <a:rPr lang="it-IT" sz="3000">
                <a:solidFill>
                  <a:schemeClr val="dk1"/>
                </a:solidFill>
                <a:latin typeface="Avenir"/>
                <a:ea typeface="Avenir"/>
                <a:cs typeface="Avenir"/>
                <a:sym typeface="Avenir"/>
              </a:rPr>
              <a:t>ach person can bring different culture or communication habits to the interactions. Small changes in how you communicate make a big impact and may foster inclusion.</a:t>
            </a:r>
            <a:endParaRPr sz="3000"/>
          </a:p>
          <a:p>
            <a:pPr indent="0" lvl="0" marL="0" marR="0" rtl="0" algn="l">
              <a:lnSpc>
                <a:spcPct val="150000"/>
              </a:lnSpc>
              <a:spcBef>
                <a:spcPts val="0"/>
              </a:spcBef>
              <a:spcAft>
                <a:spcPts val="0"/>
              </a:spcAft>
              <a:buClr>
                <a:schemeClr val="dk1"/>
              </a:buClr>
              <a:buSzPts val="2400"/>
              <a:buFont typeface="Arial"/>
              <a:buNone/>
            </a:pPr>
            <a:r>
              <a:t/>
            </a:r>
            <a:endParaRPr sz="2400" u="none" cap="none" strike="noStrike">
              <a:solidFill>
                <a:srgbClr val="3F7818"/>
              </a:solidFill>
              <a:latin typeface="Avenir"/>
              <a:ea typeface="Avenir"/>
              <a:cs typeface="Avenir"/>
              <a:sym typeface="Avenir"/>
            </a:endParaRPr>
          </a:p>
        </p:txBody>
      </p:sp>
      <p:sp>
        <p:nvSpPr>
          <p:cNvPr id="372" name="Google Shape;372;p9"/>
          <p:cNvSpPr txBox="1"/>
          <p:nvPr/>
        </p:nvSpPr>
        <p:spPr>
          <a:xfrm>
            <a:off x="1237130" y="1334978"/>
            <a:ext cx="13294500" cy="1569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3200"/>
              <a:buFont typeface="Avenir"/>
              <a:buNone/>
            </a:pPr>
            <a:r>
              <a:rPr b="1" lang="it-IT" sz="3200">
                <a:solidFill>
                  <a:schemeClr val="dk1"/>
                </a:solidFill>
                <a:latin typeface="Arial Black"/>
                <a:ea typeface="Arial Black"/>
                <a:cs typeface="Arial Black"/>
                <a:sym typeface="Arial Black"/>
              </a:rPr>
              <a:t>What fosters an environment where all people, </a:t>
            </a:r>
            <a:endParaRPr>
              <a:latin typeface="Arial Black"/>
              <a:ea typeface="Arial Black"/>
              <a:cs typeface="Arial Black"/>
              <a:sym typeface="Arial Black"/>
            </a:endParaRPr>
          </a:p>
          <a:p>
            <a:pPr indent="0" lvl="0" marL="0" marR="0" rtl="0" algn="l">
              <a:spcBef>
                <a:spcPts val="0"/>
              </a:spcBef>
              <a:spcAft>
                <a:spcPts val="0"/>
              </a:spcAft>
              <a:buClr>
                <a:schemeClr val="dk1"/>
              </a:buClr>
              <a:buSzPts val="3200"/>
              <a:buFont typeface="Avenir"/>
              <a:buNone/>
            </a:pPr>
            <a:r>
              <a:rPr b="1" lang="it-IT" sz="3200">
                <a:solidFill>
                  <a:schemeClr val="dk1"/>
                </a:solidFill>
                <a:latin typeface="Arial Black"/>
                <a:ea typeface="Arial Black"/>
                <a:cs typeface="Arial Black"/>
                <a:sym typeface="Arial Black"/>
              </a:rPr>
              <a:t>especially marginalized groups, feel safe to freely participate, contribute and share their voice? </a:t>
            </a:r>
            <a:endParaRPr b="1" sz="3200" u="none" cap="none" strike="noStrike">
              <a:solidFill>
                <a:schemeClr val="dk1"/>
              </a:solidFill>
              <a:latin typeface="Arial Black"/>
              <a:ea typeface="Arial Black"/>
              <a:cs typeface="Arial Black"/>
              <a:sym typeface="Arial Black"/>
            </a:endParaRPr>
          </a:p>
        </p:txBody>
      </p:sp>
      <p:sp>
        <p:nvSpPr>
          <p:cNvPr id="373" name="Google Shape;373;p9"/>
          <p:cNvSpPr txBox="1"/>
          <p:nvPr/>
        </p:nvSpPr>
        <p:spPr>
          <a:xfrm>
            <a:off x="14649450" y="443300"/>
            <a:ext cx="3638700" cy="892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5200">
                <a:solidFill>
                  <a:srgbClr val="FFFFFF"/>
                </a:solidFill>
                <a:latin typeface="Arial Black"/>
                <a:ea typeface="Arial Black"/>
                <a:cs typeface="Arial Black"/>
                <a:sym typeface="Arial Black"/>
              </a:rPr>
              <a:t>CRGP</a:t>
            </a:r>
            <a:endParaRPr sz="5200">
              <a:latin typeface="Arial Black"/>
              <a:ea typeface="Arial Black"/>
              <a:cs typeface="Arial Black"/>
              <a:sym typeface="Arial Black"/>
            </a:endParaRPr>
          </a:p>
        </p:txBody>
      </p:sp>
    </p:spTree>
  </p:cSld>
  <p:clrMapOvr>
    <a:masterClrMapping/>
  </p:clrMapOvr>
</p:sld>
</file>

<file path=ppt/theme/theme1.xml><?xml version="1.0" encoding="utf-8"?>
<a:theme xmlns:a="http://schemas.openxmlformats.org/drawingml/2006/main" xmlns:r="http://schemas.openxmlformats.org/officeDocument/2006/relationships" name="1_Sfaccettatura">
  <a:themeElements>
    <a:clrScheme name="Sfaccettatura">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faccettatura">
  <a:themeElements>
    <a:clrScheme name="Sfaccettatura">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Sfaccettatura">
  <a:themeElements>
    <a:clrScheme name="Sfaccettatura">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2021-06-13T08:42:41Z</dcterms:created>
  <dc:creator>Giulia Bonoldi</dc:creator>
</cp:coreProperties>
</file>